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67"/>
  </p:normalViewPr>
  <p:slideViewPr>
    <p:cSldViewPr snapToGrid="0">
      <p:cViewPr varScale="1">
        <p:scale>
          <a:sx n="110" d="100"/>
          <a:sy n="110" d="100"/>
        </p:scale>
        <p:origin x="8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7T05:08:02.649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11776 2072 15445,'0'-5'3642,"0"0"-949,0 5-1378,5-84-800,-2 51-1249,1-17 1,1 2 1141,1 23-456,2 2 428,-1 4-211,0 2 148,-2 5-142,-1 2-15,-1 4 1230,-2 2-1182,-1 3 1051,0 11-1130,0 4-29,0 15 15,-1 4-964,-4 8 975,-4 9-8,-5 4-242,-4 6 24,9-29 0,-2 0-36,1 1 0,0 0-61,0 1 0,1-1-69,0 0 0,2 0-446,-4 29-296,6-5-174,3-7-154,5-7-242,2-7-306,4-7-776,0-6 2628,4-3 0,-8-11 0,2 0 0</inkml:trace>
  <inkml:trace contextRef="#ctx0" brushRef="#br0" timeOffset="374">11897 1529 17901,'-39'-48'877,"0"1"0,3 4 1,1 10-369,-3 19-4969,-2 8 4821,-2 3-80,-3 7 1276,0 5-1387,-3 9-198,-1 7 145,1 7-10,0 8-12,15-3 0,1 2-53,8-6 0,0 1-11,-7 15 0,2 1 24,8-10 0,3 1-597,-1 3 0,1 0 579,0 1 1,2 1-10,1 0 0,2-1-37,1 0 1,1 0-9,3-1 0,1 0-3,2-1 1,1-1-12,1-2 1,4 2-79,5 11 1,4-1 18,-1-14 1,3-1-7,5 10 0,5-4-8,-2-16 1,2-3 22,3-2 0,2-2 2,3-1 1,1-3 13,4-2 1,2-3 13,2-2 1,1-2 19,3-2 1,0-2 13,3-2 0,0-2 11,2-3 1,-1-2 2,2-2 0,-1-3 17,1-2 0,-1-3 8,1-2 1,-2-1 16,1-3 0,-2 0 14,-1-3 1,0-2-1,-2 0 0,-2-2 8,-2-1 1,-1-1-9,-4-1 1,-1-2-10,-3-1 1,-3-1-11,-3-2 0,-2-1-9,-3-2 0,-2 0-8,-3 0 0,-3-3-3,-1-18 0,-4-1 0,-4 16 1,-1 1-14,-3-14 0,-3 2-18,-2 20 0,-3 4-19,-2 0 1,-1 1-16,-2 3 0,-1 2-5,-3 1 0,-1 2-3,-3 2 1,0 1-7,-3 2 1,-2 2-52,-2 1 1,-1 2-80,-2 2 1,0 2-221,-1 1 1,0 1-570,-1 2 1,1 1-7356,-26-2 8267,10 3 0,25 3 1,11 2-1</inkml:trace>
  <inkml:trace contextRef="#ctx0" brushRef="#br0" timeOffset="797">11411 2640 16667,'-48'14'466,"1"1"1,2-1 0,5 2-1646,0 14 1387,-3 5-52,-4 6-97,22-18 0,0 0-375,-1 2 1,-1 0 337,-1 3 0,1 1-22,-1-1 0,-2 3-77,1 1 1,-2 3-1,1-2-1297,-6 7 0,0 0 978,4-4 0,-2 2 1,3-2-1599,-6 5 0,3-2-2321,2-2 0,1-2 4315,3-3 0,3-2 0,-2 1 0,11-12 0</inkml:trace>
  <inkml:trace contextRef="#ctx0" brushRef="#br0" timeOffset="1491">10292 3738 19008,'-4'-6'964,"1"1"-640,3 5-5,0 0-235,-5 14-39,1-4 6,-4 12 61,-7 1-56,0-4 0,-9 6 100,-9-1-49,7-7 10,-11 3 152,-1-9-123,9-5-1,-7-1 19,13-4 9,4-3 180,-4-7-51,4-7-162,1-2 0,7-3-3397,6 5 3363,2 0-5,2 0-23,0 1-22,2 1 0,2 2-28,2 1-5,1 1 10,9-2-33,-1 4 6,9-3 3375,12 5-3381,-3 4-6,15-1-11,-7 4 1,1 3-278,19 10 221,-4 10 45,-2 2-5,-18 7-7,-26 10 12,-14-6 17,-12 18-6,-15-11-442,11-20 0,-2 1 456,-16 12 1,-4 1-696,-5 1 0,-2 1 703,1 0 1,-1-2 8,4-4 0,0-2 25,5-7 1,3-2-1,-17 7-14,22-13 0,0-3 42,-3-2 12,5-4-593,6-5 614,5-3 331,3-4-303,6 0 873,4-5-967,4 4 1420,16-4-1448,-1 4-6,17-1 6,19 2-12,-5 2 210,-12 1 1,0 0-239,18 1-39,2 0-39,2 0-84,-1 2-160,-16-1 1,0 1-216,17 2 190,-21-2 0,1 0-2123,26 1 141,-16-2-1788,11-2 4151,-18-3 0,-24 3 0,-4 0 0</inkml:trace>
  <inkml:trace contextRef="#ctx0" brushRef="#br0" timeOffset="1890">10396 3592 6887,'-12'-8'1566,"-26"-14"0,-6 0 1279,6 9-2337,-20-9 0,-3 4-72,8 14 83,5 7 0,0 4-153,-12 7-77,9 5 1,1 4-136,19-6 0,2 1 60,-9 8 0,1 2-30,12-4 0,1 1-39,1 0 1,0 4 148,-8 16 1,1 3-232,7-9 0,1 1-28,-6 12 0,1 4-29,9-14 1,2 0 0,1-1 213,-2 7 1,1 0-260,3-7 0,0 3 1,2-3-29,2 2 1,2-3-126,2-1 1,1-1 44,2-2 0,2-2-156,7 28 86,8-26 0,5-3-73,18 13 216,-10-20 0,7-3-97,11-8 1,4-5-220,-10-2 1,2-2 288,14 1 1,5-4 79,-17-4 1,1-2-1,-1-1 27,8-1 0,0-2 7,-6 1 0,1-2 0,-2-1 34,4-4 1,-3-1 19,0-1 0,0-2 17,-2 1 0,1-4 33,-8 1 1,2-3 0,-3 1-37,4-4 1,-1-2-12,8-8 0,-3-3-9,-19 10 1,-3-1-9,-2-1 1,-3-1-18,-1 0 1,-3-1-15,-1-1 0,-3 0-5,-2 0 0,-1-1 626,-2 0 0,-2 0-638,0 0 1,-3 0-839,-2 1 0,-1 0 836,-1 1 0,-3 0-15,-7-8 1,-3 2-31,-13-17 25,9 22 0,-1 4-579,-17-3 545,-5 6-38,-5 7-329,-2 5 64,-2 7 1027,0 3-2891,1 4 1947,-2 6 1,25-4 0,4 3-1</inkml:trace>
  <inkml:trace contextRef="#ctx0" brushRef="#br0" timeOffset="2324">12186 2677 22503,'44'4'331,"-2"8"-298,-11 25-1574,4 5 1485,3 6-28,-17-23 0,-1 1-109,1 1 0,0 0-175,0 0 1,1 1-313,-1 1 0,-1 0-567,1-1 1,-1 1 1246,1 5 0,-1-2 0,1 2 0,-2-1 0</inkml:trace>
  <inkml:trace contextRef="#ctx0" brushRef="#br0" timeOffset="2943">12916 3731 21220,'-8'-43'196,"0"0"0,3 0 0,6 10-123,12 19-17,6-2-6,-1 6-16,0 1 11,14 0-40,-6 4-5,11 1 0,-9 5-28,1 4 17,1 3 0,0 4-3409,0 3 3386,-1 3-810,7 14 776,-13-6 24,3 10-7,-17-10 23,-4 0 23,-6 0 27,-5 0 3055,-16 9-3005,-11 2-38,-3-4 457,-12 2-480,21-20 51,-7 2 22,15-11 146,0-3-129,6-4-23,2-4 46,7-10-80,2 1-4,3-6-3170,2 6 3147,4 1 468,2 2-474,1 1 6,9 3-17,6 3-22,14 6 22,-4 4-6,5 5 6,6 8 2642,-9-2-2676,9 6-83,-9 5 55,-16-5 17,1 8-67,-23 3 6,-23 3 50,-3-1-1240,-19-3 1228,4-11-39,-5-1-120,9-8 1,-1-1-10,8-3 1,0-1-121,-10 2 1,1-2-3389,-16-1 2366,4-4-493,4-1-522,4-5 2393,1-3 0,21 1 0,2-1 0</inkml:trace>
  <inkml:trace contextRef="#ctx0" brushRef="#br0" timeOffset="3308">12857 3260 16513,'-53'32'787,"-1"0"0,12-4 1,1 2-1,5-1-2387,8-2 1,2 2 1800,-10 9 1,0 4 26,0 6 1,3 0-146,9-11 1,0 2-19,-5 11 0,2 1-21,11-15 0,3-1 80,2 0 1,1 0-939,4-1 0,1 0 763,2-2 0,3 0-23,9 9 1,4 0 217,12 16-244,-4-21 1,4-4-102,23 4 127,-21-20 1,1-2 21,4-1 1,2-2 16,2-2 1,2-1 12,2-1 0,2-2 29,0-1 1,4-2-23,11-1 1,7-3 0,-4 0 42,-2-1 1,1-1-440,1 0 0,4-2 1,-6-1 421,-12-1 0,-3-3 14,14-7 1,-1-3-38,-16 5 1,-1-2-1,9-6 1,-3-1 406,-18 5 0,-3 0-266,18-23-2,-10-2-21,-8-1-31,-15 9 1,-4-3-181,-6-3 0,-4-1 83,-1-1 0,-2 0-15,-7 0 1,-4 3-9,1 11 0,-2 2-8,-3-1 0,-1 1-3,-3 1 0,-2 1 2,-3 2 1,-2 2 5,-2 2 1,-2 2-15,-1 2 1,-5 3-202,1 5 1,-4 2-1,2 1-308,-9 0 0,0 2-516,7 3 0,-3 1 1,2 2 879,-11 4 0,6 2 1,-6 1-1,4 3 1</inkml:trace>
  <inkml:trace contextRef="#ctx0" brushRef="#br0" timeOffset="3884">9292 5209 21527,'6'-44'394,"0"-1"1,0 4 0,-4 9-321,-10 20 592,0 3-1101,-4 2 804,-1 1-399,-3 3 117,-12 4-204,3 6-395,-12 5 574,3 8 456,-7 6 34,-7 7-965,21-15 0,-1 2 604,-3 2 0,-2 1-44,-2 3 1,-1 0-191,-3 2 1,0 1-71,-3 2 1,-1 1-42,-1 1 1,0 0-1301,-1 2 1,-1 0 1165,2 0 1,0 0-108,0 1 1,2-1-537,0 1 0,2-1-14,2-1 1,1 0-977,2-2 0,1 1 1916,0 3 1,2-3-1,-1 3 1,4-3-1</inkml:trace>
  <inkml:trace contextRef="#ctx0" brushRef="#br0" timeOffset="4442">7778 6193 18242,'-1'-8'1878,"0"1"-1373,1 7 1252,0 0-1527,-13-60-2277,8 44 1946,-9-44 431,13 60-448,-1 2 210,-2 3 53,0 6-59,-5 7 25,-2 8-1164,-4 10 1229,-5 7-16,-4 7-66,-2 5-99,11-27 0,0 2 1,1 0 0,-1 0 14,0 0 1,0 1-27,0-1 1,0 0 9,-11 27-19,3-3 0,6-4-17,3-7 1,8-4 1353,2-8-1368,5-5 14,3-4-2,3-7 42,4-4 31,1-6 138,3-2 77,1-6 341,12-12-251,-5-2 31,8-10 1448,-10 5-1413,0-1-1,0 0-326,-3 3-70,-2-1-78,-2 5-69,-4 2-52,-2 3-30,-2 5-11,-3 2-8,-2 3 239,0 0 12,-1 9 5,0 1 6,-1 10-6,-2 1-5,-1 4-12,0 4 1,-2 0-7,2 2-10,-1 1-40,2 0-5,1-1-50,2 2-68,0-2-62,2 0-1324,1-1 1050,3-1-687,0-2 423,0-2-139,0-3-235,-1-4-359,-1-2-565,1-5 414,0-3-1904,1-3 2887,3-3 1,-4-1 0,0-1-1</inkml:trace>
  <inkml:trace contextRef="#ctx0" brushRef="#br0" timeOffset="4873">8018 6149 10366,'-32'-46'843,"1"0"1,2 5-1,4 5-270,2 11 1441,0 5-1551,-1 2-67,-1 4-22,-2 4 556,-3 4-660,-2 3 92,-1 6-1762,-5 4 1762,-1 7-13,-4 8-24,-1 6-24,-4 9-163,23-15 0,1 1-22,-2 3 1,0 1-16,0 4 1,-1 2-29,0 2 1,0 1-19,-1 3 1,0 2-35,0 1 0,0 2-18,0 2 1,1 0-17,0 2 1,2 1-19,1-1 1,1 3-4,5-6 0,1 2 0,2-2-952,-1 5 1,1 0 931,-1 12 1,3-2-9,9-22 0,1-3-277,3-2 0,2-1 135,6 27-41,8-6-39,8-6-59,6-6-51,7-5-36,6-5 1,8-7 55,6-7 222,-26-11 0,2-3 40,2 0 1,0-2 41,3-3 1,0-4 19,3 1 0,0-3-763,1-4 1,1-1 801,2-3 0,0-2 11,1-2 0,1-2 59,-1-2 0,1-2-23,0-2 1,-1-1 27,0-2 1,-1-1 19,-1-1 0,0-2 28,-3-1 0,-2 0 6,-1-2 0,-3 0-1,-2-1 1,-4-1-12,-2 1 1,-3-1-18,-3 0 1,-2 0-18,-4 0 1,-2 0-9,-3 0 1,-1 0-9,-3 2 0,-1-1-3,-2 3 1,-2-1 4,-1 2 1,-1 1 48,-7-28-46,-4 24 1,-4 2-51,-14-15-20,8 21 1,-3 4-25,-18-1 172,-7 8-179,-4 6-10,-6 7 65,-1 3-80,29 5 1,0 0-176,-29 5-169,2 6-275,6 3-626,5 3-1782,6 2 3317,3 6 0,19-12 1,4 0-1</inkml:trace>
  <inkml:trace contextRef="#ctx0" brushRef="#br0" timeOffset="5741">10000 5100 19875,'-22'-27'67,"1"0"0,-10-13 912,39 52-884,4 4-5,4 5 39,17 21-585,-11-14 0,1 3 470,8 11 0,2 3-905,3 6 0,-1 0 857,-5-8 1,-1-1-29,-1 1 1,-1-3-43,-7-11 0,-1-2-81,1 0 0,0 1-941,9 10 1,0 1-38,-6-10 1,0 0 756,11 13 1,-2-3-1,-7-10 1,0 0 0</inkml:trace>
  <inkml:trace contextRef="#ctx0" brushRef="#br0" timeOffset="6514">10980 6412 17333,'-1'-4'1378,"1"0"913,0 4-2286,-47-31-1109,28 23 1116,-36-22 4,40 32 364,-1 1-352,-11 4 0,4-2-5,-8 1-6,7 0 11,0-2-6,0 0 179,1 1-173,1-1-11,2 1-1,2-1 1,2 1-11,3-1 579,2 1-585,3 0 5,2-1 1,2 1-6,1 0 11,2 0 11,0 0-5,1 1 11,0 0 6,2 0 5,0 0 17,4 2 6,-1-1-6,2 1 5,-1 2 1,3 0-1,0 2-16,-1 1-6,2 1 29,0 5-1,1 2 23,-1 4-28,-3-7 5,-2-5 17,-4-5 17,1-2 22,-2-2 28,1-1 56,-1-1 1737,0-1-1810,2-3-56,-1-1-10,1-2-24,-1 1-4,0-2-29,1 1 6,1-1-17,1 1-6,0-1 17,2 0-16,1 2-1,3-1 0,0 2 1,4 0 5,2 2 0,3 0 5,2 1 7,4 2-12,4 1-310,4 3 282,2 1-6,4 2-546,1 0 552,1 1-6,-2 0-16,-4 1-23,-4 2-33,-6 0 5,-6 3 0,-9 1-151,-11 12 84,-9-6-755,-13 10 716,-8-8-11,-8 3-51,-6-2-95,-3 0-963,-4-2 682,1-1-127,-1-3-158,3-4-190,4-3-370,2-5-3089,6-2 854,3-4 3725,1-2 0,16 0 0,3 0 0</inkml:trace>
  <inkml:trace contextRef="#ctx0" brushRef="#br0" timeOffset="6926">10853 6012 16084,'-6'-3'1815,"2"0"-235,4 3-1250,-68-25-2204,35 20 1989,-11-6 0,-1 2 92,6 18-50,-4 6 0,-5 5-2449,-4 7 2356,25-12 1,-1 2 5,0 2 0,0 2-76,-1 2 0,0 1 65,0 2 0,1 1-15,0 1 1,0 2-6,1 0 1,1 0-10,1 2 1,1 0-3,2-1 0,1 3-894,-4 15 1,2 3 876,8-13 1,1 1-10,-2 12 1,3 0 79,8-14 0,2-3-88,2 1 1,1-1-6,3 0 0,2-1 196,2 0 0,1-2-196,4-1 0,1-1-6,3 0 0,2-3 3,1-1 0,3-1-17,3-1 1,2-2-10,3-1 1,1-2-9,4 0 1,1-3-4,4 0 1,1-2 11,2-1 0,2-2 14,3-1 0,0-1 5,2-1 0,0-2-191,1-2 0,1-2 216,0 1 1,-1-3 13,1-2 1,-2-2 22,1-1 0,-1-2 20,-2-3 0,-1-2 22,-1-2 0,-1-2 19,-1-1 1,-3-2 16,0-2 1,-3-1 24,-1-1 1,-3-1 0,-1-1 0,-2-2-1,-3 0 1,-2-3-23,-2 0 0,-3-1 348,-2-2 0,-2-1-401,-3-1 0,-2-2-23,-2 0 1,-1-1-17,-3-2 0,-2 0-31,-1 0 0,-1-1 8,-3 2 1,-2-1-144,-1 2 1,-3 0 108,-2 3 1,-3 1-14,-2 3 0,-3 1-26,-3 2 1,-3 3-23,-4 2 0,-3 3-25,-4 2 0,-4 3-67,-4 2 0,-3 3-172,-6 3 1,-1 2-517,-6 2 1,-1 2 866,10 3 0,-1 2 0,5 0 0,5-2 0,3 0 0,-1 3 0,0 0 0</inkml:trace>
  <inkml:trace contextRef="#ctx0" brushRef="#br0" timeOffset="15010">18524 5815 10640,'-3'-41'4310,"1"1"0,-5-14-4671,3 8 0,-2 0 859,-6 3 341,2 16-178,-9-5-409,4 9-34,-6-5 189,2 13-87,-13-2-186,4 6-27,-11 1-34,6 8-6,-4 4-39,-1 5 19,-12 15 1,-2 6-43,22-13 1,1 2-78,-23 15 0,2 1 72,10 3 12,5 0-24,6-1 12,7-3-11,6-1-11,8-3-90,8 6 61,7-11 113,21-6 0,7-4-6,1-9-348,3-1 0,0-5 337,0-14 0,1-5-15,-9 2 1,1-1-3,18-14-444,-17 12 0,-1-3 450,-1-4 0,-2-1-12,-7 7 0,0-2 0,5-7 1,-2-1 11,6-18-6,-2-2 0,-2-5-20,-15 30 1,0-3 27,4-11 0,0 0-11,-5 10 1,-1 1 4,3-7 1,-1 0 109,3-23-2234,-7 21 2189,-2-5-606,-5 22 612,-1 6 348,-2 3-388,1 6-61,-3 2-56,2 4 574,0 1-585,-2 3 3034,-1 13-2956,-2 3-22,-3 16 11,1 2 0,-3 7-1912,0 8 1917,0 5-11,5-24 1,2-1-1,-1 2 1,1 0-4,0 2 1,1-1-238,0-1 0,1 2 173,1 11 0,0 1 8,3-13 1,0 0-374,1 8 1,3 0 266,4-6 1,3-3 2,8 15-45,8 6-235,4-20 252,-9-14 33,7-2 56,-9-13 40,0-5 28,2-6 73,2-4-1999,1-5 2004,1-4 1738,9-12-1698,-10 5 22,7-9 17,-15 10 415,-2 2-393,-3 0 761,-3 3-503,-2-1 3354,-4 4-3612,-2 3-12,-1 7-56,-2 3-27,-1 2-28,0 1-11,0 0-74,0 1-648,1-1 716,0 4 0,3 0 0,0 2 11,2 0 28,4 0 17,0-2 50,8 0-44,-5-1 0,6-3 5,-4-2 11,3-2 6,-2-2-22,0-2-3370,0-3 3386,-4 0 101,1-8-16,-5-2-74,-1 1-10,-3 1-1,-3 9 51,-4-3-45,-3 2-78,-4 3-18,1 4-16,0 4-5,3 2-2258,-1 3 2252,-2 4 16,-6 12 29,2 0 5,-5 8-1539,7-3 1511,1 1 344,1 2-350,4 1 1612,1 14-1645,5 3 6,10 11 22,2-15-9,9-15 1,3-3 36,7-3 17,24 7-11,4-22-1692,-11-7 1688,-15-1 1,1-2-3,4-6 0,-2-2 407,20-10-407,-18 6 0,-1-1-390,11-12 418,-1-3 17,-5-4-227,-3-3 238,-16 8 0,-1-4-8,-2-2-1,-2-4-13,1-13 0,-3-1-26,-4 9 0,-3 2 17,-3-1 1,-2 1-10,-2-2 1,-1 3-173,0 10 0,-2-1 164,1-7 1,-2 0 678,-1 5 0,-2 3-631,-6-26 33,-2-1-50,4 27 273,3 16-413,4 14 2260,1 4-2193,0 5 3344,0 20-3287,-3 21-29,1-10 0,0 3-162,-3 11 0,-1 0 168,0-6 0,1-1-415,-2 3 0,0-3 412,1-10 0,2-3-8,-1 0 0,1 2-3,-1 8 0,1 1-17,2-3 0,3 1-28,3 8 0,2-2 17,1-13 0,2-2-70,15 22-22,-1-22-51,2-3-56,3-3-61,1-3-2644,2-3 2464,1-4-294,17-2-731,4-7 891,1-5 179,-5-8 179,-17-6 174,-3-2 96,-3-4 49,-3-3 3624,2-13-3114,-5-5 169,-3-8-354,-7 13 76,-7 8 299,-6 7-71,-3 3-393,-1 2-34,0 4 140,3 6-213,2 3-229,1-1-11,2 3 11,0 1 16,0 3 40,1 3-11,0 11-12,2 3 0,5 9 6,1-8 0,5-4 51,2-6 10,-3-5 12,4-1 84,2-5 11,3-7-28,9-7-78,-6-4 10,-1-4 1,-8 4 6,-2-2 5,-2 0-17,-3-1 101,0-6 11,-5 2 6,0-2-3510,-4 9 3370,-3 6-23,-3 7-11,-3 1-11,-3 2 6,-5 2 5,-14 7-11,-4 8-5,-11 12-7,14-2-193,7 2 182,14-7 12,4 1 5,4 1 6,2-1 3296,8 10-3318,11 0 22,18 5-12,4-11-1198,10-7 1199,-5-10 0,4-3-188,-11-4 1,2-1 192,2-3 1,0-1 10,-1 0 1,0-2-1301,7-6 0,-3-3 1311,5-8-2,-11-1 0,-3-2-295,2-13 295,-14 13 0,-2-1 8,4-19 1,-3-3 206,-1-5-212,-3-6-9,-9 27 1,-1 0 2,0 0 0,-1-3 17,1-14 0,-2 0-11,-2 12 0,-1 1-9,1-10 0,-1 0 31,-7 7 1,-1 2 113,-2 4 0,-1-1-72,-4-4 0,-1 3 81,-13-16-33,4 19-101,8 16 2838,6 10-2877,5 5 465,0 4-459,-1 12 5,0 4 854,-2 15-837,2 21-17,2-6-1599,2-1 1,2 1 1584,0-16 0,0-1 8,2 13 1,1 0-278,-1-12 1,2 1 229,3 13 0,0 0 8,-1-12 0,0-2-8,3 10 0,1-2-127,0-7 0,2-2-365,1-2 1,1 0 230,0-1 0,0-1-1114,16 16 212,-8-17-677,1-3 1893,16 6 0,-23-17 0,9 4 0</inkml:trace>
  <inkml:trace contextRef="#ctx0" brushRef="#br0" timeOffset="15175">20999 5412 19109,'-42'-27'812,"0"0"0,4 3 0,8 3-398,18 7 13,4-3-377,4 4-72,4-2-191,18 0-3359,3 4 3331,17-1-571,24 1-688,-8 5 752,-16 3 0,1 0-2265,19-1 3013,-23 3 0,-3 1 0,2-1 0,-1 1 0</inkml:trace>
  <inkml:trace contextRef="#ctx0" brushRef="#br0" timeOffset="15915">21521 5335 27006,'-5'2'4174,"0"-1"-4463,5-1-836,22 12 249,4-6 461,24 8 180,-2-12 98,-9-5-3630,2-5 3042,-20-2 143,5-6 770,-10 3-2043,-2-3 2003,-2 0-553,-3-2 417,-2-1 1873,-3-7-2092,-7 1-217,-3 1-6,-7 5 395,-2 9-80,-24 0 3132,2 6-2900,-19 6 119,12 14 179,4 13-9,11 1 1226,5 6-1339,3 6-236,5 5-250,8-16 1,3 1-461,7 1 0,7-1-2119,9 2 1,5-2-2145,-2-6 1,2-3 4249,5-2 0,-1-3 1,-6-5-1,-8-7 1</inkml:trace>
  <inkml:trace contextRef="#ctx0" brushRef="#br0" timeOffset="16715">22663 5230 16364,'-4'-1'2611,"2"0"-7084,2 1 3857,67-27-287,-26 18 781,6-6 1,5 2-1753,-10 10 1,-2 3-720,21 0 933,-21 0 0,-1 1 1660,14 2 0,-26 0 0,-2 0 0</inkml:trace>
  <inkml:trace contextRef="#ctx0" brushRef="#br0" timeOffset="16884">22602 5440 17335,'59'-6'-576,"-10"1"282,-15-2 0,0 1-743,20-4-604,2-1-1159,2 1-1485,0-2 56,-7 2 4229,-8 1 0,-21 5 0,-10 1 0</inkml:trace>
  <inkml:trace contextRef="#ctx0" brushRef="#br0" timeOffset="17368">23759 4962 11662,'6'-45'26,"-1"-1"0,1 4 1,6 8 2026,27 18-2019,6 1 5,6 3 0,4 3 0,-1 2 0,0 4 1,-3 2-7,-3 6-828,-5 4 839,-7 6 12,-5 5 1075,-8 3-997,-5 21-83,-10-7-7,-11 17-16,-12-10-22,-14 4-62,-8 1 61,15-24 1,-3 0 5,-11 9 0,-3-1 610,10-9 0,0-1-599,-10 7 1,2-2 56,-10 3 33,5-4-6,5-6-5,9-3-28,6-4-6,8-2 34,7-3 2782,4-2-2294,11 0 344,6-3-720,14 0-101,6-4-695,13 0 566,10-3-28,-24 1 1,2 0-54,3-1 0,1 0-59,4 0 0,0-1-104,2 1 1,1 0-144,2 0 1,0 0-244,0 0 1,1 1-416,1-1 1,1 0-869,-1 1 1,2 0 1929,7-1 0,-3 1 0,4-1 0,-2 1 0</inkml:trace>
  <inkml:trace contextRef="#ctx0" brushRef="#br0" timeOffset="18332">17277 6779 16673,'-45'-6'17,"0"1"0,4 1 0,12 1-342,25 2 201,4 1 85,6 0 201,1 0-129,9 0 72,2 0-77,7 0 5,8 0-5,9 0-465,10 0 482,10 0-545,-27-1 1,2 0 538,3-1 0,2 1-594,3-2 1,1 0 640,4 0 1,2 0 56,3 0 0,1 0 33,5-1 1,1 0-457,-18 2 1,0-1 0,2 1 421,1 0 0,1-1 0,1 1-468,3 0 1,-1-1-1,2 1 447,1 0 1,1 0-1,1 0-380,2 0 1,1 0-1,0 0 356,2 0 0,1 1 0,-1-1-232,-13 1 0,1-1 0,-1 1 1,1 0 183,1-1 0,0 1 0,0-1 0,1 1-117,1-1 0,0 1 0,0-1 0,0 1 98,1-1 1,0 0 0,1 1 0,-1-1-48,1 0 0,-1 1 0,1-1 1,4 0 35,-7 0 1,3 0-1,2 0 1,0-1 0,-1 1-1,-3 0-12,13 0 1,-3-1 0,-1 1-1,4-1 0,-11 0 1,2 1-1,1-1 1,1 0-1,-3 0 1,-2 1 1,8-1 1,-3 0 0,-2 0 0,2 0 1,0 0 0,0-1 1,1 1-1,-1 0-29,1-1 1,-1 1-1,1 0 1,-1 0 28,0-1 0,1 0 0,-1 0 1,0 1-7,0-1 1,0 0-1,0 1 1,0-1-6,0 0 0,0 0 0,0 0 0,-1-1 2,1 1 1,-1 0 0,1 0 0,-1-1-3,0 1 0,-1-1 0,1 1 0,4-2 4,-9 2 1,3-1 0,2 0 0,0 0-1,-1 0 1,-3 1 1,0-1 1,-3 0 0,-1 1 0,1-1 0,2 0-3,1 0 1,2 0 0,2 0-1,-1-1 1,-1 1 0,-4 0 3,8-1 0,-4 0 1,-1 0-1,0 0-4,1 0 0,-1-1 1,0 1-1,0-1 0,-1 1 0,-1-1 1,1 0-1,-1 0 33,-1 0 0,-1-1 0,0 1 0,0-1-29,-1 0 1,-1 1-1,-1-1 1,1-1 7,12-2 1,0-1 0,0 0 0,-3 0 0,-1-1 0,-1 0 7,-2-1 0,-2 0 1,3-2 10,-6 0 0,3-1 0,-1-2 0,-2 1-4,0 0 1,-3-1 0,1-1 11,10-5 0,1-1 0,-6-1 16,-2-1 0,-5-1 301,-2-1 0,-2-1-302,-4 0 1,-2-1-17,-3 0 0,-2-2-3,-3 0 1,-2-1-7,-2 0 1,-2 0-9,-2-2 0,-2 0-8,-2 1 0,-1-4 14,2-17 0,-3-2-23,-3 13 0,-2 0 0,1-16 1,-1 1-9,-5 16 0,0 2 262,-2-1 0,-2 0-265,0 0 1,-2 0-1,-1 2 0,-2-1 0,-2 1 0,-1-1-5,-2 1 0,-2 1-4,-2-1 1,-2 1 0,-2 0 0,-4-1-1,-2 4 1,-4-2 0,-2 1 1,-7-2 1,-3 0 0,0 1 5,-2-1 1,0 1-1,-2 1-4,-3 1 1,-1 1 0,1 4-1,8 8 1,1 2-1,0 1-155,-4-2 0,0 1 0,0 0 152,-3 0 0,-1 1 0,0 0 62,-2 0 1,0 0-1,-1 0-62,-2 0 0,-1 1 0,0 0-1,-1 0 1,-1 0 0,-1 1-6,-1 0 0,-1 0 1,-1 1-145,16 4 0,-1 1 0,0 0 0,-4 0 138,-3-1 1,-4 0 0,-2 0 0,1 1-1,3 0 9,-1 0 0,2 1 0,0 0 0,-3 0 6,1 0 0,-4 0 1,0 0-1,1 0 0,3 2 1,1 1 0,4 1 0,0 1 0,-1-1-52,0 1 1,-1-1-1,0 1 1,1 1 55,-2 0 0,0 0 0,0 1 0,0 0 0,1 0 0,-1 0 1,0 1-1,-1-1 3,1 2 0,-1-1 0,0 1 0,0 1-35,1-1 1,0 1 0,0 0-1,-4 1 37,7 0 0,-2 0 0,-1 1 0,-2 0 0,1 0 0,-1 1-5,-2 1 1,0 0-1,-1 0 1,0 1 0,-2 1-1,-1 0 3,7-1 0,-3 1 0,-1 0 0,-1 1 0,0-1 0,1 1 0,1 1 0,2-1-4,-8 1 0,2 1 1,1-1-1,0 2 0,1-1 1,0 1 2,1 1 0,0-1 0,0 2 0,1-1 0,1 1 0,4-1 2,-11 3 1,5 0-1,0 0 1,0 0-1,-1 1 0,0 0 1,1 1-1,-1 0 2,0 0 0,0 1 0,0 1 0,1-1-1,0 1 1,1 0 0,-1 0 0,-3 2-6,9-2 0,-2 1 0,-2 0 1,-1 1-1,0 1 0,1 0 0,-2 0 0,2 0 0,-1 1 1,-1 0-1,-1 1 0,0 1 4,6-3 0,0 1 1,-2 0-1,-1 1 1,1 0-1,0 0 1,2-1-1,2 0 0,-5 2 0,1 0 0,1 0 0,2 0 0,0 0 0,0 0 1,-6 4 0,-1 0 1,2-1-1,2 1 0,3-1-2,3-1 0,4-1 0,2 0 0,-1 1 30,1-1 0,0 0 0,-1 1 0,-1 2-25,1 1 1,-2 1 0,-1 1-1,0 1 1,1 0 0,1 1 1,0-1 0,0 1 0,0 1 0,-1 2-4,3-2 1,-2 2 0,-1 1-1,2 1 1,0-1 0,3-2-4,-9 9 0,3-2 0,2 0 0,2 0 84,3-1 0,2 0 1,2-1-1,4-1-84,2-1 0,3-2 0,1 4-10,-1 8 0,1 5 1,1 2-1,3-5 2,3-6 1,3-2 0,0 3-2,-1 3 1,0 3-1,2 0 1,7-2 4,7 0 0,5-3 1,6 0 176,4 3 1,5-2 0,5 1-180,0-3 1,5 0-1,1-1 1,2-3-3,7 5 1,2-3 0,3-4-10,6 0 0,3-3 0,-2-4-11,-7-7 0,0-4 0,0 0 72,4 0 1,0 0-1,2-2-130,3 1 0,1-2 1,0 0 71,4 0 0,1-1 0,0-1-180,-12-4 1,0 1 0,1-2 0,1 1-260,0-1 1,0 0 0,2-1 0,3 1-1515,2-1 1,4 0 0,1 0 0,-1-1 0,-5 0 1833,-4-1 1,-3 0 0,-1 0 0,0-1 0,4 1 0,1 0 0,-4-1 0,-9 0 0,14-1 0</inkml:trace>
  <inkml:trace contextRef="#ctx0" brushRef="#br0" timeOffset="48226">13807 9000 18718,'-41'-2'130,"0"1"1,4 0 0,10 0 859,22 1-962,4 0 366,10 0-327,1 0 221,24 0-266,-4 0 512,18 0-528,-1-3-1843,7-2 1803,7-1 9,-27 3 0,0-1-3,2 0 0,1 0 11,1 0 0,0-1-1408,0 0 1,1 0 1402,-1-1 0,1 1 5,-1-1 0,0 0-139,-2 0 0,-1 0 147,-2 0 1,0-1-597,25-6 611,-8 0 28,-9-1 38,-9 2 12,-10-2 1018,-9 0-1040,-7 0 2848,-9-1-2888,-6 0 29,-9 0 429,-7-1-396,-6 2-80,-5 0 153,-4 1 79,-2 1 16,-1 2 61,3 0-26,2 0 93,6 2 35,4-1-34,5 2-29,6 1-55,5 1 95,3 0-223,5 3-158,1-1 1220,3 3-1248,5 0 99,2 2-76,9 2-6,7 3-6,6 5-16,27 14-1150,-11-3 1152,-14-6 1,-1 1-43,12 10-10,-6 2-40,-4 0-12,-7 2-83,-6 1-123,-8 0-230,-5 2-403,-6 1-914,-7 1-3175,-6 0-3710,-4-3 8762,1-5 0,7-15 0,4-5 0</inkml:trace>
  <inkml:trace contextRef="#ctx0" brushRef="#br0" timeOffset="49124">16397 9017 9075,'0'-7'5276,"0"1"-2423,0 6-977,0 0-653,6-60-680,-3 41-161,1-16 0,-1 5-7,-1 23-112,-2 2 944,0 4-1235,0 0-11,-2 4 6,1 3 49,-5 13-44,-3 11-3448,0 3 3308,-2 5-878,1 9-282,3-11-1534,2 14 2299,3-11 1,2-18-1,0-2 1</inkml:trace>
  <inkml:trace contextRef="#ctx0" brushRef="#br0" timeOffset="49530">16747 8502 20453,'-48'-1'33,"0"-1"1,3 1 0,9 5-29,16 15-5,2 2 0,2 1 0,4 0-5,3 0 10,5-1 29,8 6 78,11-3-11,2-1 22,7-6 11,-6-9 12,1-3 184,5-2-122,-7-1 32,2-3 243,-7-6-270,-4-1-34,-1-6-22,-5 1-12,-1-2-38,-1-2-1,0-1-16,-2-1-1,-2 0-10,-2 0-7,-1-1 57,-3-5-56,3 7-6,-2-3-16,5 12-46,0 3-50,2 2-285,-1 3 168,3 2-79,-2 4-123,1 5-1922,0 18-492,1-3-2790,2 12-951,3-10 5671,1-4 0,-2-11 0,-1-5 0</inkml:trace>
  <inkml:trace contextRef="#ctx0" brushRef="#br0" timeOffset="50364">17572 8952 20173,'0'-5'1327,"0"1"-189,0 4-1043,-48-61-789,20 42 758,-16-15 1,-6 2-448,13 26 1,-2 7 421,-13-1 0,-3 3 3,-1 3 0,0 3 3,2 4 0,3 2-43,12-3 1,3 2 9,-20 16-12,28-9 0,9 1 382,6 10-405,12 1-2943,5 0 2960,9-4 17,5-10-92,3-2 86,4-3 7,4-2 10,5-5 516,2-2-459,24-8-12,-26-5 0,0-1-1104,0 0 1,0-1 1078,0-5 0,-3-1 36,11-12 870,0-5-819,-5-1-275,-3-5 258,-5-2-17,-4-4-1565,-4-4 1543,-5-5 19,-6 14 1,-1-3 629,-1-2 1,0 0-575,0-9 1,0 1-46,-2 13 1,-2 4 654,2-21-523,-5 29 535,0 7-574,-1 5 2753,-2 5-2787,0 5 527,-1 2-728,-1 3 1107,1 4-1084,-1 4 43,-2 6-11,-1 7-10,-3 5-12,0 8 18,-1 5-24,3-5 1,0 1-3381,-3 21 3381,4-17 0,1 0-660,-1 20 626,0 1-2128,3 0 2005,1-2-50,2-3-779,5-4 705,2-5 1688,7-6-2091,16 2 219,-3-16 74,14 0-57,-7-17 56,5-4 151,1-9 89,1-4 73,0-6 68,-2-5 56,-2-2 16,-5-4 2589,7-13-2510,-12 6 1626,3-8-1307,-9 3-179,-8 12 28,0-4 313,-8 10 623,-5 5-1059,-2 2 119,-4 5-198,-1 6-50,-1 0-40,0 2 12,0 2-17,1 2-11,0 3 5,1 3-22,0 1 17,3 1-6,1 1 12,2 2-6,1 0-23,8 7 28,1-6 6,7 4 0,11-6 12,-5-5-12,9-1 28,-8-6-23,-1-2-5,0-3 17,-2-4 39,6-10-6,-9 2-5,4-7 28,-11 5 17,-3-3 11,-2 1 33,-3-1-10,-1 0-1,-4 1 6,0 0-6,-4 3 95,-8-3-3531,2 7 3357,-7 0 12,4 8-22,-3 2-6,-2 3 6,-2 4-23,-3 4-6,1 5 18,-1 4-12,2 3 0,2 4-11,-4 13-11,9-6-544,0 10 471,12-11-101,4 0-162,9 1-213,5 0-398,10-2-1798,0-9 1,4-1 2755,22 12 0,-5-5 0,-18-14 0</inkml:trace>
  <inkml:trace contextRef="#ctx0" brushRef="#br0" timeOffset="51275">18517 8807 18050,'0'-5'2817,"0"1"-1119,0 4-1648,0 11 18,1 3-18,-1 12-5,0 3-4258,-1 3 4253,-1 1-454,-3 1 442,1-1-1817,-2 0 1823,0-3 5,0-2 79,-1 3-40,3-10 1,-1 0 5,3-12 1901,1-3-1767,1-4 1766,0 0-1715,2-6 3336,2-2-3521,3-6-17,4-5 50,10-16-61,-2 3 6,8-13 0,-6 10 11,1 1 0,1 0 11,-2 2 56,8-2-23,-4 8-94,-1 3-12,-7 13-17,-10 6-5,-1 2 6,0 3 16,-1 2-11,2 5-11,0 5 5,5 12 17,1 8-11,6 10 6,-4-8-12,1-5 1,4-2 16,-3-9-6,8 4 12,-5-12-6,3-3-11,13-4 0,8-8 12,0-5 4,-1-8-10,-13-3 5,-2-4-5,-1-5-1,-1-3-5,-3-4-376,-1-5 390,-9 7 0,0-2-350,0-5 1,-1-1 357,0 0 1,-1 0 7,-1 1 1,-1 2 59,-1 2 0,-1 3-1,3-14 17,0-7 1,-5 26 16,-3 4 157,0 4-90,-2 6-156,0 4-45,0 6 259,-1 3-293,-2 4 777,1 2-732,-2 6 6,0 6-17,-2 23 16,0 17-1232,3-14 1,1 2 1186,0-7 1,1 0-37,0 3 1,0-1-115,1 19-68,0 0-100,1-1-118,2-2-211,-1-19 1,2 0-692,1-1 1,1-1 439,-1-2 0,2-1-3346,5 18-4028,-3-26 8312,-2-8 0,-4-8 0,0-5 0</inkml:trace>
  <inkml:trace contextRef="#ctx0" brushRef="#br0" timeOffset="51647">19289 8945 22476,'18'-27'-92,"0"0"0,21-17 30,4 44 23,3 0 0,0 0 22,1 1 0,-2-1-5,-2 1-29,14-4 29,-16 0-1277,9-3 1293,-20 0 1,-4 0 502,-1 0-458,-4 0 429,0-3-76,-7 2 276,-2-3 127,-12 1 320,-3 2-762,-4 0-45,0 1-38,1 2 172,-3-2-257,2 2-51,-1 0 45,1 3-151,1 0-16,-9 12-24,7-1 12,-6 10-5,7-1-18,2 2-111,2 15-213,9 7 72,3 0-813,8-1 589,1-15-190,2-1-3402,2-2 2662,-2-2-1107,-2-4 2246,0 1 1,-9-10 0,-1-2 0</inkml:trace>
  <inkml:trace contextRef="#ctx0" brushRef="#br0" timeOffset="51807">20143 8636 17339,'-30'-19'0,"6"2"0</inkml:trace>
  <inkml:trace contextRef="#ctx0" brushRef="#br0" timeOffset="52492">20741 8567 23486,'-51'-16'50,"0"-1"1,1 7-1,6 13-56,15 23 1,5 9-972,2-4 1,2 1 978,0 5 1,1 2-9,1 9 1,3 1-1,3-10 1,2 1-661,-4 15 0,3-1 632,5-12 0,2-1-25,1 2 1,1 2-480,2-1 0,0 4 0,1-2 336,0 9 1,1-1 21,0-7 1,0 2 0,0-1-678,0-1 0,0 0 0,0-3 535,-1 6 0,0-1-81,-2 13 0,-2-4 330,-1-22 1,-2-4 559,-10 22-319,-3-14 1537,-1-13-1335,-10-12-191,7-15 1981,-5-11-1869,8-32-134,8 1 171,5 10 1,2-1-156,3-24 1,0-5-104,4 29 0,0 0-12,0 1 1,2-2 216,6-12 0,3-2-267,3 1 1,2 0-659,1 2 1,0 1 629,2 5 1,0 4-76,11-7-84,1 4-79,1 4-851,1 3 706,2 5 1244,0 3-1725,19-3 503,-13 8-543,14-2 677,-20 8 74,1 0 1102,-1 1-1047,-1 0-50,14-4 123,-14 4 29,9-4 21,-15 6 1044,-2-2-830,8-1 355,-9 2-317,-2 3 1637,-13 4-1457,-9 4 310,-5 3 66,-12 12-505,0 0-90,-9 9 12,-4 5-191,9-8-22,-3 7 11,14-3 5,13-2-5,5-2 6,11-5-12,2-9 6,4-4 40,19-6 30,-11-7 0,1-2-1618,22-6 1584,-22 3 0,-4-3 110,1-3-19,-2-3 103,-5-1 39,-3 0 0,-4-1-1,-3 2-273,-4 2 302,-3 2 1544,-3 3-1550,-3 3 81,-2 5-176,-2 2-34,0 3 40,0 1 244,0 2-435,-6 8 0,-4 14-5,-3 5-23,-3 14-750,0-2 761,0 6-16,-3 7 5,0 6-600,9-26 0,-1 0 544,1 2 1,-1 1-60,1 2 1,0 1-105,0 1 1,1 0-157,1 1 0,0 0-286,2 0 0,1 1-1324,1-2 0,1 1 1974,1 5 0,0-3 0,1 3 0,1-2 0</inkml:trace>
  <inkml:trace contextRef="#ctx0" brushRef="#br0" timeOffset="55088">23250 9175 16376,'0'-51'1385,"0"-1"0,-1 6 1,-1 4-664,-2-2-112,-3 9-150,-2 5-107,-4 6-84,-2 4-68,-4 5-4284,-2 5 4206,-3 3 927,-17 6-916,-7 14-78,-3 2-146,1 14 123,13-1-1069,1 4 1048,-1 5-1,1 2 0,12-8 0,0 2 1248,2 1 1,0 0-1260,2 0 0,2 0-6,3-3 0,5-3 1,3 9-12,6-5 6,9-4 11,7-5 17,26-4 16,-4-9-294,18-5 325,-22-12 1,-2-4 13,19-10-39,-17 4 1,-1-3 55,12-15 11,-1-5 6,-15 6 0,0-1-867,-8 8 0,0-2 819,4-8 1,-2-3 41,-3-3 1,-3-1-243,-1-3 0,-1-2 203,-4 8 1,0-1-1,-2 1-22,1-7 0,-1 2 16,-3 4 1,-1 3 56,-1-10-1,-1 7 12,-2 7-22,0 4 111,0 0-16,0 10 194,0 2-390,0 13 2982,0 4-3044,-1 4 16,0 3 12,0 6-2324,1 8 2341,-1 8-271,-2 30 276,1-20 1,-1 3-6,-1 14 0,-1 2-412,1-8 1,-1-1 405,0 1 0,0-2-11,1-12 0,1-2-50,-3 29-28,1-3-6,2-5-73,3-20 0,1-1-1992,3 13 1840,5 7 879,13-16-967,-2-14 229,11 0-403,11-19 442,-8-8 90,15-6 117,4-19 268,-25 12 1,-1-3-185,7-7 0,-2-1 912,-8 6 0,-2-1-855,13-19 22,-18 15 11,-4 4 1101,-5-2-922,-4 7-118,-6 1-206,-3 10 458,-4 5-492,-2 3 1114,-1 4-1137,1 0-11,1 4-11,6 0 12,-1 1-24,2 7 12,4 2 6,3 2-6,5-2 11,4-5 0,3-2 17,4-1-10,2-3-1,16-2 33,4-5-5,-1-3-437,-5-6 476,-16-2 17,-4-3 0,-4-2 0,-4-2-29,-4-4-4,-2-1-3252,-2-2 3234,-3 0 352,-7-11-346,0 9-457,-5-6 468,3 15 23,0 3-23,-1 2-5,0 4 3176,-6 3-3216,3 3 1,-6 2-23,-5 11 0,-3 11-6,0 4-226,2 8 238,10-4-6,-1 3 17,3 4-12,1 1-10,3 3 5,4 0-56,7 17-308,21 2 131,-9-29 1,3-2-197,7-1 0,3-4-1295,21 9-4085,8-4 5191,-19-13 0,-2-1 1,4 1-1,0-1 0</inkml:trace>
  <inkml:trace contextRef="#ctx0" brushRef="#br0" timeOffset="56299">24364 9085 22627,'-1'7'252,"3"1"-168,7 1-12,1 1-16,2 0-5,0-1 5,1 0 17,1-1 16,-1 0 23,0-2 11,-1 0 12,0-3 22,0-1 16,-1-1 107,7-5-168,-4 0-22,4-6-12,-3 0 6,-2-4 0,0 0 0,-2-3 28,-1-1 6,-3-2-17,-1-2 5,-3 0-10,-1-1 5,-1 1 5,-1 3 23,-1 1 72,-3-1-117,-1 6-28,-3 0 6,-4 6-51,2 4-16,-7 1 5,0 4 11,-2 4-22,-2 4 11,-2 4-3392,-1 2 3380,1 4-675,1 1 670,1 3 11,4 1-5,1 3-6,5 0 0,1 2-22,4 0-17,2 0-22,2 1-40,7-1-291,12 13 118,4-12-73,15 8-2034,0-16 1950,6-3-5,4-4 55,3-4 121,-14-7 0,0-2 1678,16-2-1438,-19-2 1,0-2 81,17-16-1436,-16 1 1525,5-9-756,-20 5 807,-3-4 22,-4-1 0,-2-3 34,-2-1 17,-1-1 813,0 3-797,-1-1 691,3-5-679,-3 9-11,1-2-18,-3 13-33,-2 5 2278,0 4-2379,-1 2 1494,0 3-1628,0 8 11,-1 2 11,-1 10 1668,-1 22-1639,-1 18-35,3-27 1,-1 0-269,1 3 0,-1 1 271,1 5 1,0 2-561,-1 5 1,0 2 547,1-6 1,-1 1-1,0-1 1,-1 10 0,1-1-5,-1-1 0,1-3-6,0-15 0,1-3-3,-1 30-11,1-9 22,0-8-5,1-11 17,0-7 16,0-11-11,-1-6 532,1-9-543,0-9 0,0-7 5,1-7-10,0-7-1,1-7-16,1-5-6,-1-5 659,1-5-626,0 12 1,1-3-556,0-4 0,1-1 544,0 1 1,0 0 2,1 0 1,0 4 18,2-14-4,1 2-1,0 5-34,-3 3 23,2 3-11,-2 3 17,1 2 22,0 4-17,8-10-11,4 5-11,10-3-6,-3 15 0,2 8-33,5 11-1719,-8 3 1708,9 4 836,-2 14-808,0 10-68,7 19 17,-12-3-17,-7 3-11,-14-12 0,-4-1-62,-21 9-2469,-2-10 2620,-21 6-5,1-14 1435,-5-2-1413,10-7 0,0 0-33,-17 2-40,19-6 1,1 0-297,-4-1-403,6-3-1015,7-2-4300,7-3 5544,4-5 1,8 3-1,1-1 1</inkml:trace>
  <inkml:trace contextRef="#ctx0" brushRef="#br0" timeOffset="56942">25695 9181 21189,'-3'23'499,"11"-10"906,30-29-1304,-4-3 0,-13 3 236,-1-3-275,-4-1 336,-2-3-370,-3-1 11,-1 0-2481,-2 0 2492,-2 3 76,-4-5-65,-1 9 143,-4-2-159,-3 8 0,-1 2-6,-2 3 3381,0 1-3392,-1 3-5,-1 0-1,-6 3-3397,3 3 3397,-6 2-16,-2 10-17,6-2-239,-5 7 272,7-3-22,1 2-6,1 1 1,3 1-1,-1 11 23,6-6-6,0 7-22,14 0 11,2-8 0,12 7 2955,1-13-2971,6 0-804,6-4 792,4-2-59,-9-7 0,1-1 71,15 1-1008,14-2 1041,-24-6-23,-5-3-29,-2-5 46,-3-2 1,-4-3 10,-2-1 17,-3-2 0,-3-3 733,1-12-649,-5-8-2501,-2 0 2485,-5 0 431,-4 4-381,0 10 130,-1-6-119,-2 16-22,0 1 33,-1 4 3043,0 1-3026,-1 2-174,2 3 1,0 2 734,0 3-785,1 0 189,0 4-161,1 3 6,0 6-12,0 3-5,3 4 6,1 4 16,4 3 0,11 16-28,-3-9-560,8 12 515,-5-15 6,-1 0-11,-1-1-151,-3 7-118,-12 0-347,-17 5-959,-22-6-391,-4-12-919,-6-6-6879,1-12 7979,17-3 0,1-1 1,22-2-1</inkml:trace>
  <inkml:trace contextRef="#ctx0" brushRef="#br0" timeOffset="57335">26724 9335 14689,'3'0'6498,"0"0"-2835,-3 0-3422,49-71-521,-33 39 378,12-13 0,-2 0 70,-18 9-11,0-3-1783,-2-5 1726,0-2 7,-2-4-12,-2-1-28,0-2-186,-2 0 225,-2 1-5,-1 2 33,-3 5-2585,-2 4 2569,-1 6-17,0 7 105,0 5-122,1 6 948,1 4-904,0 3 477,3 6-611,0 1 3376,1 3-3359,0 4 16,-3 3-27,-1 6-6,-3 4-5,0 7 28,-2 6-23,2 7-961,0 6 950,2 7-5,1 6-1,2 3-5,4-12 0,1 0 3,1-11 0,0 1-12,1 11 1,1 0-1375,7 14 1293,2-2-16,4-6-40,1-4-39,2-6-67,2-5-348,0-5 186,2-3-124,0-4-151,1-3-218,0-6-410,1-2-469,1-5-1177,2-4-1703,1-4 4694,6-4 0,-17 1 0,1-1 0</inkml:trace>
  <inkml:trace contextRef="#ctx0" brushRef="#br0" timeOffset="57501">26859 9048 22621,'36'-23'-1621,"1"1"0,0 1 1,-2 6-6882,17 15 8502,-6 0 0,-22 0 0,-10 0 0</inkml:trace>
  <inkml:trace contextRef="#ctx0" brushRef="#br0" timeOffset="58956">16758 10616 18709,'2'-51'614,"0"0"0,1 5 0,-1 8-143,2 14-101,0 7-96,-3 5 604,0 5-755,-1 4-2,0 2-194,-2 10 84,-1 2 1,-2 11-7,-1 4 12,-1 3-11,-2 5-262,1 2 256,-2 3 6,1 2-6,-1 0-11,0 2 22,-2-1-17,-1 0 6,-1-1 17,0-3 0,0-2 16,0-7 23,2-5 17,2-6 417,2-5-255,3-6 56,2-4-16,2-1-68,0-6-112,1-3 338,0-6-399,0-5 11,2-5 5,1-4-11,4-5-550,1-4 545,3-4-12,-1-3 6,3-3 11,0-1-11,1-1 6,0 1 11,1 3 5,0 4 12,-1 6-6,-1 5 28,-1 5-11,-2 7-48,-2 5 14,-2 4-34,-4 5-10,1 2-1,1 3 17,0 3-5,4 5 5,1 5 0,3 4-11,1 4 6,3 3 306,1 3-329,1 0 1,2 3 4,1-1 12,1 1-5,0-2-6,2-1-6,15 8 17,-10-13 28,12 5-28,-13-14 44,-1-4-27,-2-3-17,-3-5 16,-3-1 7,-1-6 5,-3-3 5,-1-6-3309,-1-2 3315,-2-5-135,-3-2 146,0-3 6,-4-1 6,0-2 11,-3 0-12,0-2-10,-3 1-18,0-2-16,-2 2 17,0 1-12,1 2-5,1 3 140,1 4-174,-1 5-11,2 3-56,0 5 3206,0 2-3396,0 3-460,0 0-50,5 7-381,2 0-2560,16 14 448,-4-2-1321,10 7-4261,-9-8 8859,-2-2 0,-8-7 0,-5-3 0</inkml:trace>
  <inkml:trace contextRef="#ctx0" brushRef="#br0" timeOffset="59356">17938 10604 12578,'0'-4'6274,"1"1"-881,-1 3-5315,-33-57-33,15 47-20,-4-18 1,-1 5 13,1 35-11,-1 3-6,0 2 1,0 2-23,2 2-6,2 1 0,2 1 6,4 1-11,3 0 6,4-1-1,2 0-5,3-1 5,5-1 6,3-3 0,7 0-5,3-4 16,5-1-11,3-4-3398,4-2 3409,3-3-1064,2-2 1081,0-5-1905,-1-3 1928,-2-3-340,-4-4 401,-3-1 44,-4-2 29,-4-3 1392,-6 0-1397,-4-1-29,-3-1-33,-5-1 614,-3-1-648,-4 1 2772,-10-9-2800,2 9 0,-6-5-6,5 10-11,2 4-11,-1 0-5,2 4-12,1 2-11,2 3-11,0 2-34,3 0 783,-2 6-856,4 2 575,0 4-748,5 3-118,1 3-157,3 4-196,5 0-1641,15 16 398,1-8-1585,13 10-1709,-3-11-2423,0-4 7722,-3-4 0,-15-9 0,-5-5 0</inkml:trace>
  <inkml:trace contextRef="#ctx0" brushRef="#br0" timeOffset="59755">18650 10731 15163,'11'-41'605,"1"0"0,0 5 0,-9 9 2178,-18 22-2575,-5 5-18,-6 5-33,-6 3-22,-5 7-46,-3 2 1050,-2 3-1083,2 1 813,3 1-846,6 0 2927,6-1-2967,5 6 17,10-8 0,4 4 12,10-10-7,4-3 338,16-3-315,15-6-45,18-10-131,-22-1 0,-1-2 153,23-11-5,-5-6-5,-18 6 16,-3-2 11,-3-4-254,-3-2 249,-3-4-6,-3-5 17,-3-3-6,-2-4 25,-6 12 1,-2-2-194,0 1 1,-2 0 187,1 0 0,-2 2 336,0-21-300,-3 25 23,-3 6 6,-1 4-23,-2 4 16,0 4-16,0 4 267,-1 3-317,0 3 427,-1 7-455,-2 3-6,-5 17 5,2-2-10,-4 13-35,4 16-22,8-20 1,2 2-1728,-1 1 1,1 0 1642,1 2 1,1-1-314,4 18-515,3-1-110,3-16 0,3-1-681,9 17 485,-6-21 1,3-1-8552,26 15 9247,-15-18 1,2-4 0,-22-18-1</inkml:trace>
  <inkml:trace contextRef="#ctx0" brushRef="#br0" timeOffset="60084">19253 10811 8969,'4'-4'9830,"0"0"-3398,-4 4-6298,-12-21 217,4 19-306,-9-15 108,9 25-120,3 0 399,2 0-426,3-1-1,3-1 1,4 0-6,6-2 17,17-1-3448,-3-2 3436,13-4-5,6-8-104,-12 0 115,8-6 1,-10-3 10,-8-5-11,-2-1 0,-11 1 51,-7-1-17,-9 1-6,-2 0 3310,-6 5-3315,-1 9 22,-3 3 208,-11 2-90,-4 5 11,-8 8-141,10 2-435,3 8 430,10-1-22,1 3 0,0 4-17,2 2 22,-4 18-10,6-8-433,4-2 1,2-1 78,2 9-380,7 11-645,8-16-1378,10-1 2745,12 2 0,-14-18 0,1-2 0</inkml:trace>
  <inkml:trace contextRef="#ctx0" brushRef="#br0" timeOffset="61366">13104 12079 11466,'-58'8'298,"-1"-1"1,7 0 0,9 0-405,17-1 1840,13-1-1851,8 0 1263,17 8-350,22 4-3007,9 2 2348,-11-9 1,1 0 58,28 0-461,-25-5 0,0-1 326,4-1 1,0-1-18,3-1 1,2 0-9,1-1 1,2 0 2,1-2 1,4-1 12,-3-1 1,5-2-1,-3 0-885,10-2 1,0-1 858,-8 1 0,2-1 0,-4-1-374,4-1 1,-3 0 386,-1-2 0,-1 0-5,-3 0 0,0 0 8,-3 0 0,-1-1 2,-3 1 1,-1 0 5,-4 0 1,1 0 741,4-4 0,-1 0-540,12-8 1305,1-4-1170,-32 10-40,-11 3 84,-14-8-308,-8 7 0,-11-4 23,-7 9 51,-6 3 2027,-4 2-1916,-4 4 0,0 1 6,2 2 2110,-6 3-2318,17 0-283,-1 2 165,21-1-4,6-1 4,2 0 825,4 3-790,3 1 5,1 3 16,5 2 363,3 2-385,12 8-3447,-4-3 3430,10 5-16,-7-5-606,2 1 595,0 0-75,0 4-166,10 14-57,-10-7-380,5 13-728,-16-11 1618,-4 2-190,-5 3 0,-4-17 0,-2-1 0</inkml:trace>
  <inkml:trace contextRef="#ctx0" brushRef="#br0" timeOffset="62156">16616 12557 24155,'0'-29'-5,"2"12"10,2 40-16,3 15 11,-1-6-1868,2 11 1863,-4-11-1,-1-1 424,-2 1-413,0-4-10,-3-1 5,-1-5 28,-2-3 22,-1-5 45,0-3 96,2-5 38,-1-3 1434,2-2-1461,-2-2-79,1-3-44,-3-3-40,-1-3 29,-4-13-24,0-10-32,0-3-672,3-5 665,4 7 1,1-3 5,1-2 0,2-4-11,0 11 0,1 0 0,0-19 0,1 19 0,1 0-16,3-11-1,4 4-6,4 2 7,2 5 4,4 1-202,2 5 169,17-3 11,-8 10 17,12 0-55,1 12 21,-10 6 6,7 6-462,-14 6 468,-4 3 5,-1 5 6,-3 2-11,-2 2 0,-4 2-12,-4 2-5,-4 1 11,-4 1 12,-6 0 22,-5 0 11,-9-1 5,-4-1-72,-6 0 90,-2-3 16,-1-2 11,0-4 23,3-2 22,1-4 6,4-4 22,2-3 188,3-3-182,4-1-1,3-1-16,4-1 440,4 1-518,1-1 513,4 0-597,4 1 22,2 2 28,9 1-22,5 2 22,6 2-51,7 1-27,7 1-60,-8-2 1,2 1-1023,19 4 1034,-17-3 0,0 0-222,13 5-83,1 0-95,0 0-146,1 0-152,1-2-246,-1-1-608,-15-5 1,1-1-1431,15 2-757,11-1-924,-29-4 4789,-9-2 0,-13 0 0,-5 0 0</inkml:trace>
  <inkml:trace contextRef="#ctx0" brushRef="#br0" timeOffset="62940">17580 12658 9001,'0'-3'7438,"0"1"-1663,0 2-5680,-48-48-56,36 36-34,-15-15 1,6 6-28,20 21 721,1 0-683,3 2 398,0 1-403,4 1 203,3 1-192,4-1-11,3-1 1,4-1-12,2-1 0,2-1 11,1-1 11,-3-2 6,-2-1-2754,-2-2 2782,-3-1 23,-3 0-1,-3-3-5,-3-1 5,-2-2-16,-3-1 89,-3-7-84,-4 4-5,-4-4-12,-3 8 3432,-11-3-3443,3 5 12,-9-1 11,6 8 5,-1 2-492,0 1 487,1 2-46,1 1 12,3 4-16,1 2-7,1 3 6,1 3-11,1 4-5,0 3-6,2 3-1,1 3-27,2 2-6,3 4-27,3 1-57,2 1-18,6 1-3285,2 1 3186,7 0-2240,5-1 2100,5-1-1445,6-3 1478,6-2-528,5-3 539,7-3-10,4-4 4,2-6 90,1-6 79,0-4 84,0-6 55,-2-6 63,-2-6 44,-4-5 62,-4-2 1125,-6-3-1002,-6 0 73,-6 1 62,-6 1 44,-4 1 34,-6 3-17,-2 0-34,-4 3-39,-1 2-50,-1 2-39,-1 3 1895,-3 0-1979,0 4 2495,-1-1-2602,3 5 2081,-1-1-2182,1 1 390,0 1-396,-3 3 7,0 4-1,-8 13 12,3 0-6,-3 13 11,2 13-17,3-6-316,0 18 311,4-11-965,1 5 942,1 0-33,0 3-11,1 1-29,0-1-5,0-2 17,0-2 5,-2-5 29,0-6 16,-1-6-17,-1-8 12,0-7 5,2-8-16,-1-6-40,1-4 230,-1-5-784,-11-27-1938,4 4 2447,-8-27 12,7 11-227,1-7 288,4-6-530,1-5 603,5-3 8,0 31 1,2-2 27,1-16 1,2 0-18,-2 11 1,1 0 24,1-4 1,2-3 0,-1 4 3,0 5 0,0 1-6,1-9 0,1 1 30,3-9 1,0 7-50,0 7-7,0 4-21,2 7-40,8-5 17,-1 13 6,10-3-29,-4 12 29,4 5 198,18 2-215,-11 6-6,12 4-483,-16 7 477,-4 4-171,10 16 76,-14-5 2763,3 12-3020,-19 5 207,-12-10-28,-9 13-112,-13-16-146,-6 0 15,-6-3-726,-4-1-2154,11-13 1,-2 0 2636,-22 6 1,9-5 0,21-10 0</inkml:trace>
  <inkml:trace contextRef="#ctx0" brushRef="#br0" timeOffset="63381">18597 12872 13637,'-3'8'4704,"2"-2"-3101,1-6 2564,0 0-3803,45-65-224,-26 34-338,9-11 0,-1-2 259,-10 5 6,1-4-27,0-5-12,2-4-6,-6 13 0,1-2-455,1-4 1,0-1 454,5-12 1,0 0-538,-5 12 1,-1 2 542,-2 3 0,-1 2 50,1-11 28,-3 5 24,-4 6 32,-2 7 185,-5-2-212,-2 13 328,-4-2-429,1 16 891,-1 1-941,2 5-12,-1 3 11,-2 3 11,-3 7 6,-3 6-17,-13 24 11,12-13 1,1 4-677,-4 14 1,1 2 667,5-6 0,1 1-14,4 1 0,1 0-1295,4-11 0,1-1 1241,1 1 1,2-1-40,1 1 1,0-1-221,2-1 1,3 1-195,6 12 1,3-2 142,-4-10 0,3-1-160,4 8 0,5-1-1588,7-5 1,2-3-93,-7-8 0,2-2 1914,16 9 0,-2-4 0,-8-7 0,0-2 0</inkml:trace>
  <inkml:trace contextRef="#ctx0" brushRef="#br0" timeOffset="63775">19784 12549 12349,'1'-7'6351,"0"1"-5169,-1 6 1053,0 0-1938,-65-37-824,31 31 605,-9-12 1,0 4 193,5 25-194,-13 9-22,4 4-11,-6 8-615,20-6 587,10-3 17,15-7-23,2 0 0,2-1 6,3 0 568,5 6-473,9 1-56,4 0 11,8-2-5,0-7-377,2-2 366,2-1 5,1-4 22,-2-2 609,-2-2-396,7-5 56,-4-10 12,1-10-23,-8-12-174,-10 4 52,-4-1 386,-4 10-376,-1 2 174,0-2-219,-2 8-28,0 0-16,-1 9-35,0 1-49,0 3-113,0 0 12,-2 3-1,-5 8 51,1 2-28,-4 8-3431,3 1 3375,1 1-61,3 4-311,1 2 210,1 2-99,5 1-552,8 15-424,10 0 470,3-1-3753,17-2 2476,-10-22 2128,2-9 0,-1-3 0,-9-3 0,15-1 0</inkml:trace>
  <inkml:trace contextRef="#ctx0" brushRef="#br0" timeOffset="64367">20542 12623 23265,'-48'-31'261,"1"0"1,3 2-1,3 11-93,-9 34-100,-1 6-988,22-6 1,2 1 919,-12 13 0,11 1-12,14-7-10,3 0 664,4 2-693,3 0-33,2 1-50,3 1-2706,4 1 2527,4-1-1229,15 11 640,1-11-442,14 4-567,-2-15-928,5-6-679,6-4 219,3-3 550,6-5 2261,0-4 488,-15-3 0,0-1 0,-11 1 0,0-1-269,10-3 1,-3-1 436,12-8 1473,-6-1 577,-5 0 123,-5 2-254,-6-1-65,-5 2-420,-5 1 2195,-4 1-1635,-4-4-36,-6 3-1314,-10-1 1393,-4 8-1976,-8 5 316,0 4-383,-1 1-33,-1 0-34,1 1-16,-5 3-74,8 1 1,-3 3 16,7 1-22,3 0 0,0 0 0,4 0-11,1 1 17,3 0-6,0-1 16,5-1 24,9 3-12,2-3-23,11 0 6,-1-3-5,2-2 16,3 0 1,-2-2 5,-1-3 5,-1 0 18,-4-4 16,-2-1 39,-3-1 7,-4-2 21,-2-1-10,-4-1-12,-4-1 5,-1-1-27,-3-1-1,-3 0-10,-4 0-12,-4 0 6,-3 1 0,-2 1-6,-1 1 6,-1 2 61,-6 2-89,6 4-17,-3 1-17,8 5 0,0 2-5,0 3-6,-2 5 5,0 4-10,-2 4-6,1 4 16,0 4-27,-3 20-17,8-7-2104,0 14 1992,9-13-140,6 1-505,5-2 6,6 1-442,7-2-1939,6-1-1814,6-1 4985,9 3 0,-29-27 0,-2-3 0</inkml:trace>
  <inkml:trace contextRef="#ctx0" brushRef="#br0" timeOffset="65808">22419 13035 18979,'32'-44'99,"-1"0"0,-1 2 0,-7 6-32,-12 7-11,-2-3 797,0-4-808,-3-3 447,1-2-442,-3-1-22,0 1 45,-1 1 22,0 6 39,-2 5-866,0 7 861,0 6 1174,-1 5-1247,0 4 950,0 4-1555,0 1 1468,-2 7-930,2 1 3403,-2 4-3398,2 1 12,0 2-12,0 3-11,-2 15 23,-1-4 5,-2 12-11,-3 10 6,1-11-6,-3 15 11,3-16-11,-1-2 0,2-1-6,2-2 1,2-2 5,0-3 0,4-3 0,3-3 28,9 3 5,1-8 6,8 0-5,-1-9 0,3-5-12,4-1 6,3-5 0,3-2 0,-1-4-2661,1-2 2667,-3-2 83,7-12 18,-9-5-85,-2 0 6,-12 0 11,-10 12-5,-2 2 11,-2 3-1,-1 2 57,-1 3-56,-1 3-67,0 2-23,-2 2 2644,2 2-2688,0 0-7,-1 0 24,0 1-29,-3 6 56,0 0-5,-2 7-18,2 4 18,2-4 11,1 7 5,10 3-5,1-5 17,10 5-1,2-9-5,3-2 0,3-2-5,0-3-12,12-2 34,0-3-6,0-4 0,-5-5 11,-13-2 23,-3-3-6,-1 0 12,-3-4 10,-3-1-16,-3-4 17,-2-1-23,-3-3-5,-1 0-12,-1-3 12,-5-11-23,1 9-6,-4-8-10,1 16 16,0 2 0,1 5 0,0 2-11,1 5-28,2 2-33,0 3-51,1 1-353,0 1 123,-1 0-139,1 3-146,-2 2-169,1 6-229,0 3-2297,2 16-402,5-5 3724,5 13 0,-3-23 0,1-1 0</inkml:trace>
  <inkml:trace contextRef="#ctx0" brushRef="#br0" timeOffset="66031">23684 12823 27163,'-13'-23'-285,"3"4"195,9 21-5,0 7 95,0 1-11,-2 6-12,2 0-22,-1 1-95,1 2-100,0 2-113,1 1-163,3 0-212,-1 1-263,3-2-488,-1 0-6083,3 3 7562,-2-6 0,-1-4 0,-2-7 0</inkml:trace>
  <inkml:trace contextRef="#ctx0" brushRef="#br0" timeOffset="66189">23832 12411 17440,'-35'-16'-3277,"7"0"0,29 21 0</inkml:trace>
  <inkml:trace contextRef="#ctx0" brushRef="#br0" timeOffset="66522">24199 13166 19848,'2'-2'2644,"0"1"-1597,-2 1-750,27-65-573,-17 33 348,6-11 1,-1 0 45,-8 2-34,-3 7 0,-1-1-996,2-25 934,-2 20 1,-1 0 27,0-23 12,2 1 38,-3-1 35,0 2 100,0 23 1,-2-1 67,-1 6 1,-1 2-40,-2-27-68,-3 22-96,4 23-27,0 5-50,1 3 166,1 4-245,0 3 45,-2 4 28,-3 7 33,-6 19-33,-5 17 58,7-11 0,1 2-78,1-5 1,1 0-4,2 3 1,0 1-12,3 3 0,0 1-20,2-10 1,-1 1-23,1 10 1,0 0-144,4 17-100,3-2-217,2-19 1,1-1-300,8 19 263,-6-21 1,1-3-1042,8 10-795,-1-4-7440,7 5 9138,-9-18 0,-2-2 0,-11-19 0</inkml:trace>
  <inkml:trace contextRef="#ctx0" brushRef="#br0" timeOffset="67016">24141 12922 23727,'-14'-40'-55,"1"-1"1,2 3 0,10 8-814,36 15 680,-1 4 1,3 1-54,23-6-234,-16 6 1,0 0 353,-11 3 1,-1 1 8,1 0 0,1-1-40,13-2 1,1-2 78,0 0 1,1-3 66,9-4 0,-2-1-715,-14 3 0,-3-2 794,0-6 0,-6-2 22,-2-8 31,-14 5 0,-4-3 361,-12-17-190,-7 1 311,-10 10 47,-8 11-2379,6 9 2065,-3 0 1630,10 10-1651,4 3-194,3 2-104,2 2-151,2 1-5,-3 7 162,-4 17 5,-2 7 2967,-3 16-3006,6-11 1,2 1-754,-3 24 748,4-18 0,1 0 11,1-11 0,1 0-3,0-1 0,0 2 3,0 11 0,0 1 0,0-3 0,0-1-502,0 0 1,0-2 512,0 19-11,-1-23 123,1-14 56,0-3 73,0-13 316,0-5-394,3-4-85,3-3-55,3-7-6,13-18 11,10-14-165,4-1 154,-17 22 0,3 1 42,3 1 0,2 1 249,1 2 0,2 0-291,0 0 0,0 2-777,25-9 794,-19 15-51,-1 4-2646,-2 4 2663,-1 3-22,-2 6-31,0 2 31,-1 7 281,0 5-455,11 18-56,-9-5-184,6 15-365,-20-20 0,-1 2-1577,-1 2 1,0 1 2366,2 5 0,-2-4 0,-1 2 0,-9-23 0</inkml:trace>
  <inkml:trace contextRef="#ctx0" brushRef="#br0" timeOffset="67506">27353 12313 22722,'13'-49'554,"0"0"0,-2 5 1,0 6-146,-2 9-118,-2 10-117,-2 6-118,-2 6-84,-3 4-12,1 6 18,-2 5 22,-1 8 22,-2 11 1,-7 33-3398,2-4 3375,2-15 0,1 2 0,1-8 0,0-1-386,0 4 1,1 1 373,-1 0 1,1 2 5,0 1 1,1 0-1008,-1 1 0,1 0 993,0 1 1,1-1-29,0-1 1,0 0-337,1-2 1,1 1 53,-1 13 0,2-1 61,0-14 0,1 0-84,-1 9 0,2-1-543,4 11-96,-1-5-565,0-7-723,0-6-1651,-2-7 3931,-2-5 0,0-14 0,-2-4 0</inkml:trace>
  <inkml:trace contextRef="#ctx0" brushRef="#br0" timeOffset="68793">27333 12945 19521,'-32'-48'491,"1"0"0,2 4 0,5 8 278,12 16-573,2 4-50,2 1 129,4 1-331,2 4 32,3-1-99,7 5 22,6 0 34,11 2 22,9 0 28,-1 3 1,3 0-3106,24 0 3116,-18 1 1,3-1-7,4 1 1,0 0-651,-11 0 0,0 0 667,11 0 1,-1 0-1825,15 0 1831,-5-2-1,-22 0 0,0-1-67,-4-1 0,0-1 101,26-3 56,-19-1 1951,-21 3-1929,-9 2 1208,-3-1-1326,-10 2 3259,-3 0-3270,-7 0 23,-3 1-3011,-6 1 3056,-4 0-2252,-3 2 2291,-2 2-1512,1 2 1490,1 1-988,3 1 942,4 0 1026,-1 6-1065,9-2 12,0 5 5,9-1-11,1 1 0,2 3 0,2 1 1533,6 9-1528,1-7 2318,6 5-2301,8-5 6,-5-9 17,6 2-113,-7-10 146,0-3-2240,1-1 2263,0-2 117,8-6 1,-1-6-102,0-2-33,-5-4-5,-7 4-6,-1 0-1529,-1-1 1540,-2 0 1235,1 1-1207,-3 2 2300,2-1-2120,-3 5-180,-1 1-39,-1 5 3131,-1 3-3209,-10 8 667,-3 6-662,-6 5-6,1 2-3408,5-3 3408,4 0-621,1 2 622,5 0-2041,2 2 2040,6 0 18,12 12-1,14-1-17,17 4 954,-19-22 0,0-2-948,16 3-1571,2-9 1599,-26-6 1284,1-3-1284,-12-2-547,-3-3 547,-2-2 166,0-9-149,-2 1 2620,-1-8-2648,-2 4-6,-1-2 1294,-1-14-1294,0 8 17,0-8 945,2-2-956,4 12-403,2-9 397,4 16-6,0 2 1,2 3-6,0 3 0,5-2 17,1 6-6,7 1-11,-4 4 386,1 5-403,4 8 12,2 9 5,9 12-11,-9-2-1,-2 4 7,-2 5-1,0 5 1,0 0-12,-3-3-39,-1-2-123,2-3-17,-1 0-107,1-8-677,4-7-3068,-3-7 3382,8 1-583,10-7 448,8-4 544,2-1 94,0-4 74,-15-2 61,-1-2 73,11-7 11,-13 1-380,6-5 464,-16 2 45,-4-3 268,1-12-206,-10 5 3170,-1-11-2890,-16-3-17,-12-2-34,-14-9-3388,1 15 3131,-2 7-347,1 11 268,10 6 321,-5 2-433,12 7-17,4 1-11,-2 9 0,4 0 3121,-1 8-3127,4-1 837,2 3-831,-1 9 5,4-5-5,0 5 28,8-3-17,1-5-3369,6 2 3442,9-4 39,6-3 17,11 0-73,-8-7 6,-2-3 0,-10-3 17,-2-1 157,5-5-2348,-7 1 2286,4-4 2268,-9 0-2274,-2 1 146,1-5-34,-3 2-162,-2 0-11,-1 3 3403,-3 5-3527,0 1-33,0 7 39,0 13 5,0 4-5,-1 12 0,1 15-5,0-7-529,1 19 526,0-25 0,0 1-1088,0 6 0,0 2 1076,0 0 0,0 0 0,0 2 1,-1-3-54,-1-10 1,-2-1-26,1 1 0,-3 1-640,-6 15 0,-4 1 584,-4-3 0,-1-1 120,0-1 1,0-4 24,1-9 1,-2-7-163,-9-7 216,9-12-6,-5-11-11,11-9-11,-1-7-6,2-5 361,1-9-372,2-5 763,3-9-786,4-7-22,3-5-213,9 13 1,4-2-49,-3 10 1,3 1-171,9-13 0,3 1-317,-3 14 0,2 3-163,3-1 1,2 2-543,0 2 0,2 1-774,0 2 1,1 2-1363,-1 2 0,0 1 1232,23-12 2269,-12 8 0,-19 12 0,-11 7 1</inkml:trace>
  <inkml:trace contextRef="#ctx0" brushRef="#br0" timeOffset="69415">29797 12889 11172,'-3'-7'6682,"1"1"-5561,2 6 2615,0 0-3675,-18-1 12,17 3 11,-11 0-11,24 5-62,5 2 6,5 1-6,4 2-11,1-1 22,2-1 23,11-1-11,-13-3 33,6-2-5,-17-3 27,-2-3 6,-3-2-5,-1-2 11,-1-2 11,-2-2 106,1-8-33,-4-2-95,0-2-29,-3 2 23,-4 7-5,0 1-7,-3 0 40,-2 2-33,-1 0-6,-1 2-6,-2 2-17,-1 0 29,-8 1-51,5 3-28,-7 0 16,7 3-4,-2 3-7,1 3 1,-2 4-1,2 4-5,0 4 12,1 2-29,3 5 11,0 13 1,6-8-1415,3 10 1426,9-13 5,5-1-11,9 0-33,6-1 21,8-1 1,8 0-624,5-3 607,6-2 5,-12-8 1,2-2 8,-11-4 0,0 0 3,10 1 0,-1-2-28,11-3 5,-2-3 0,-3-3 18,-4-3-7,-1-4 6,-5-2 17,-4-3 17,-4-4 39,3-21-498,-11 4 442,1-19 528,-13 6-495,-4-5 12,-2-6-9,-2 30 1,-1-1-6,-1-1 0,0 0 8,-1 1 0,0 0 6,-1 0 0,-1 1 55,-3-28 40,1 22 1,1 0 38,-3-14 56,-3-8-16,6 29-18,1 6 611,1 8-723,0 3 1,1 6-40,0 2 512,1 4-574,0 0 894,-1 2-887,-2 2 5,-2 5-6,-4 6 17,-4 7-16,-3 6-12,-2 7 39,0 7-979,0 7 957,2 6-12,2 7 6,9-28 1,1 1 2,2 1 1,1 2-7,0-1 1,2 1-1575,8 16 0,3 1 1541,-2-14 0,2-1-23,6 12 1,3-3-40,-3-15 1,1-4-1076,1 1 0,0-1 977,1-2 0,0-1-330,1-1 1,-1 0-186,20 20-1242,0-4 357,-1-6-1384,-1-6 3277,3-4 1,-19-13-1,-1-3 1</inkml:trace>
  <inkml:trace contextRef="#ctx0" brushRef="#br0" timeOffset="69616">30419 12821 23803,'45'-12'-14,"0"0"0,-1 0 0,19-5 0,-7 7-1256,-1 15 1225,1 1-649,-1 1 566,0-1-108,-3 0-206,-3-1-449,-4 0-5931,6 1 6202,-15-2 0,-11-1 1,-18-2-1</inkml:trace>
  <inkml:trace contextRef="#ctx0" brushRef="#br0" timeOffset="70789">16273 14259 22156,'-7'-39'56,"5"15"-67,12 52 28,9 19 16,6 7-5687,1 2 5659,1-6 18,3-5-1095,-6-13 1066,6 6 980,-10-17-963,-3-3 6,-3-3 50,-3-4 2617,-1-4-2230,-5-4-23,0-2 3429,2-14-3788,-2 0 7,3-13 10,-2 3 291,0-4-206,-2-14-68,-2-7-50,0 0-17,-4 4 0,0 6-3431,-1 14 3381,2-5-185,0 14-381,7 4-576,8 3 82,4 8-625,9 4-3295,-1 4 617,5 2-3165,-1 0 7539,-3-1 0,-12-4 0,-7-2 0</inkml:trace>
  <inkml:trace contextRef="#ctx0" brushRef="#br0" timeOffset="72124">17509 14481 21332,'-21'-42'463,"1"0"0,2 4 1,1 9-313,5 22-50,-2 3-23,-11 2-4318,5 5 4251,-11 3 219,-6 14-213,7-2-29,-10 9 24,12-5-12,2 3-12,-7 10 1,12-8 2770,-2 7-2782,13-12 1,6-1-6,3 5 39,5-8 39,4 3 12,4-10 972,4-4-905,12-4-57,-3-5-4,8-6 16,-7-5 0,0-3 128,11-11-72,-10 4-1219,6-8 1225,-14 7 279,-3-1-156,0-14-3119,-5 9 2967,0-8 79,-6 7-28,0 9 734,-2 4-891,-1 10-44,-2 7-57,0 1 3336,0 4-3285,-1 11 39,-1 4 6,-1 11 5,-1 11-22,1 7 5,1 0 6,6-2 0,12-2 0,2-12-925,12 8 931,-2-20 5,3-2-11,19-5 5,-12-7 7,14-1 4,-17-9-16,-2-3 17,0-6-32,-2-3 83,9-17 4,-3-10-977,-15 12 0,-2-3 925,-6 5 0,-1 0-3,-3-2 0,-1 0 22,0-18 6,-2-2-360,-2-1 371,-1-1 11,-1 1 23,-2 2 190,-1-12-118,-1 18 12,-1-5 11,-1 22 666,-1 7-683,0 4-2,1 4-87,0 5 1904,1 3-2073,-1 2 536,1 2-541,-1 3 88,-3 13 13,0 4 16,-3 13-22,0 0-11,0 6-407,2 4 407,1 4-614,3 5 602,1 2-56,4-14 1,3 2-101,3 1 0,2 0-466,0-1 1,2-1 495,4-3 1,1-3-159,13 8 3,2-4 2,4-5-17,1-5-34,1-7-5,2-6 44,-2-6-39,-1-5 85,16-7 228,-15-5-949,10-6 1050,-19-4 51,-3-4 514,-4-3-447,-5-3 12,-3-3 5,-4-1 0,-2-2 942,-1 0-685,-1-9-190,-2 13 23,-1-5 106,-2 18-118,-1 4 1582,0 5-1722,0 2-56,-1 3-218,1 1 40,-2 3 21,0 2 29,-2 2 61,0 5-11,-2 2 0,0 4-6,1 2 6,2 1-5,1 0-6,1-1-17,9 8 33,1-8 1,20 11-1162,-4-16 1150,10 2 6,-4-9 0,1-3 28,2-2-17,0-3 17,-2-4 0,-2-1 6,-3-6-2981,-3-1 3031,-5-2 16,-3-1-153,-4-1 148,-4-1-5,-3-1-12,-2-1-28,-3 0 18,0 0 728,-2 1-745,-1 1-7,-3 1 7,-2-2 3268,2 6-3291,0-1 243,3 7-327,1 3-79,0 2-105,1 0-869,1 2 750,-1 4-408,4 8 268,0 2-44,3 7 5,2-4 1,3 1-35,2 0-33,2 0-117,4-2-118,3 0-91,4-3 2,2 0-572,18 2 1042,-11-5-997,11 0 1367,-17-5 223,-2-3 231,-3-1 301,-4-1 303,-2-3 252,-3 1 112,-4-3 1009,-2 1-1553,-4 2 918,-2 0-542,-2 2-1126,-2 3 17,1-2 45,1 3 33,3-4 1,3 1-1,4 0 68,11-3-140,-4-1 11,7-2 16,-7-2 35,-2 0 16,-2-2 16,-1-1 18,-3-2-34,-1-1 28,-3-1 0,-2-2-17,-2-1-11,-2 0 0,-4-1-28,0 2 101,-11-5-135,3 5 1,-7-2-18,3 8 1,-1 2-34,-2 2-17,-2 1 17,-2 2-11,-1 2 0,-2 3 0,-1 2-12,0 5-38,2 3 38,0 4-10,2 4 5,1 4 16,3 4-21,1 3-1026,3 3 1009,3 1-23,4 0-73,3 3-100,6 1-180,7 2-257,7 0-258,9 0-297,6 0-671,5-1-1771,6-2 2888,8 1 0,-34-26 1,-2-3-1</inkml:trace>
  <inkml:trace contextRef="#ctx0" brushRef="#br0" timeOffset="72973">12670 16491 18253,'55'-10'233,"-1"1"1,-2-1 0,-4 3-1564,7 5 1397,6-1-462,-28 2 1,1-1 408,1 1 0,1 0-6,3-1 1,-1 0-21,4 1 1,0-1-6,2 0 1,2 0-1048,2 0 0,1 0 1052,3-1 1,0 0 8,1 0 1,1 0-375,0-1 0,0 0 385,-1-1 1,-1 0 2,-1-1 0,-2 0 11,-3 0 1,-2 0 10,-4-1 1,-1 0 25,-6 1 0,-1-1 126,21-7 111,-13 0 549,-11 1-397,-11 0-22,-9-1-68,-5-1-71,-9 0-69,-5-2-11,-6 0-50,-6-1-34,-4-1-11,-3 2 17,-1-1 45,-1 2 740,2 0-673,2 3 0,3 2-6,4 2-6,2 2 2866,5 2-2921,3 2 1489,4 2-1568,2-1-50,3 2-118,0 0 62,6 12 16,2-1-16,7 13-6,17 10 17,-2-5-456,15 11 411,-7-8-33,0 2-57,-1 2-72,-6 2-90,-5 2-811,-10 16 72,-11-13-1617,-13-6 1,-5-1 2652,-20 10 0,12-14 0,12-22 0</inkml:trace>
  <inkml:trace contextRef="#ctx0" brushRef="#br0" timeOffset="75055">16806 16532 14092,'-24'-48'371,"1"-1"1,1 4 0,3 6-507,2 9 348,-1-1 1652,-10-8-1725,5 13-56,-8-5-28,6 17-22,-3 4 5,-3 5-11,-5 3-11,-3 8-6,-2 3 6,-1 7 944,0 6-955,13-3 0,0 2 1112,-13 13-1121,15-10 0,2 0 3,-6 12 17,6 0-50,4-3-7,6-2 2844,7 8-2849,7-11-5,8 5-2875,9-14 2897,7-2-416,8-3 444,7-5-1347,7-4 1347,4-5 16,5-6 7,1-5-120,-15-3 1,0-3 116,-10 3 0,-1 0 16,8-6 0,0-3 70,-7-4 1,-2-2 13,-3-6 1,-1-1-51,-1 0 0,-2-1 3,-4-2 0,-4 1 83,0-17-10,-3-2-34,-7 16 0,-1 0-6,0-20-53,-2 22 1,-2 0 215,-7-23 2009,-7 11-2093,1 7 579,0 18-652,7 17-39,1 3-51,3 4 12,1 1 3081,0 1-3165,-2 10 61,-1 1-11,0 11 5,1 2-10,2 4-1,1 5-16,2 5-1,3-7 1,1 2 42,3 4 0,1 2-51,4 11 1,1 1-1601,-1-10 0,0-1 1589,0-2 0,0-2-76,5 13-225,-1-4 153,1-4-40,0-5-381,9 2-162,2-11-44,13-4 218,2-18 781,5-16-154,-11-3 73,-3-10 67,-16 4 67,-3-5 589,-3-17-163,-5-5-348,-3 0-16,-6 6-11,-1 18-39,-3 4-18,0 4-33,-1 3 3476,0 1-3588,1 5-22,0 2-17,4 4-40,0 0-83,1 0 67,-1 1 0,0 2 11,-2 2-62,1 4 34,1 0 34,5 4 5,5-2-6,2-2 18,3-4-23,-4-2 11,0-2 79,-1 0 33,-2-2-22,1-4-40,-4 1 6,0-5 57,-2 0-40,0-2-51,-1 1 6,0 0-27,0 4 16,-1-1 0,0 1-17,-1 0 0,1 1-11,0 0 6,-1 1-18,1 0 52,0 0-40,0 3 100,0-1-94,0 2 11,0 0 16,-1 0-10,0 0-51,1 0-84,0 1 17,-2 4 67,-1 7-6,-3 9 28,0-1-16,2 3 22,4-3-11,1-4 0,1 3 11,1-8 5,3 0 23,2 1-22,-2-4-6,1 0 5,-3-6 18,1-1-18,-2-1 12,2 0 11,1 0-22,2-2 11,3-1-12,1-3 6,2-2 1,1-1 72,5-6-51,-6 4 18,4-6 21,-3-4-32,-5 3 10,1-7-39,-7 5 0,-1 0 6,-1-2-22,-2 1 33,-2-1 0,-2 3-3398,-3 0 3387,0 3 67,-5-2-45,4 8 6,-3-1-34,6 8-17,-1 0-44,-9 7 3408,-1 6-3352,-6 10-28,5 1-12,4 1 23,4-3 5,2 0 12,-1 11-3404,2-6 3398,1 10 6,3-10-6,1 3 0,1 12 0,1-7 11,2 9-22,3-12 0,4-3-6,13 7 17,0-11 0,13 5-51,19-9 51,-8-7 994,-13-4 0,0-2-989,16-1 12,-1-3-17,-1-1 6,-5-3-1,-1-3 23,-2-4-2951,-3-3 2940,-1-3 6,11-14-986,-3-13 980,-3-2-17,-10-9 0,-15 11 17,-4-6-288,-3-4 305,-3-3 11,-3 14 0,-1-3-12,-2-1 1,0-2-379,-2-11 1,-1 1 355,0 12 1,-1 4 2,-2 5 0,0 1 820,-11-21-811,4 19 963,-3-5-908,4 18-78,5 12 325,-1 2-359,7 10 2266,0 4-2248,0 2 2027,-1 7-2000,-2 6 12,0 8-29,-1 4 6,-1 3-17,-5 26 28,3-10-1535,2-15 0,1 1 1513,-2 19-28,1 5-737,2 1 743,3 2 10,3-1 23,5-3-11,6-1 11,6-4-2135,6-1 2135,5-4-6,-3-16 1,2-2-459,17 13 455,-14-17 1,2-1-37,2-4 1,1-2-35,20 8 29,-19-10 0,-1-2-40,13 0 6,-1-5-162,-4-4 196,0-6 22,12-13 216,-14 0-171,8-13-12,-18 2 7,-6-3 10,-2-2 23,-6-2-28,-3-2 5,-3 1 1772,-3 2-1777,-4 2 95,-1-3-61,-5 10-18,-2-1-10,-4 9 663,-2 2-664,-1 1-5,-4 0 0,0 2 3115,-2 0-3115,-9 1-11,-2 3 11,-1 0-6,4 6-17,7 3 565,0 3-576,0 5-11,1 3 34,1 3-23,2 4 6,2 4 274,3 3-280,4 3 12,2 2-1,9 18-673,1-14 690,8 11-16,0-18 5,3-2-23,2-1-27,3-3-6,1 1-34,4-3-179,16 10 68,-10-12-46,11 4 12,-16-15-17,0-5 11,-1-3 57,1-4 16,0-2 72,-1-3 46,1-2 16,-3 1 23,-2-1 0,-3 2 22,-3 0 0,-4 1 6,-3 0 0,-3 0-11,-1-1 678,-4 1-650,0 0-12,-2-1 6,-1 0-22,-1-1 27,0-3-27,0 2 16,0-2-38,0 3-35,0 1-206,0 0-366,0 2-525,1 0-919,1 1-2425,2 1-4386,1 1 8878,-1 1 0,-1 0 0,-2 0 0</inkml:trace>
  <inkml:trace contextRef="#ctx0" brushRef="#br0" timeOffset="75908">19071 16018 14373,'-21'-45'623,"0"0"1,2 4 0,4 8 1705,7 18-2055,2 1 1421,0 2-1510,1 1-34,1 1-5,1 1 915,-1 0-938,2 2 6,0 0-28,2 1 3175,-1 1-3186,1 0 648,0 1-654,0 0-17,0 0 0,0 0-11,0 0 0,0 0 0,1 1-11,-1 0-12,0 1 18,0 0 33,0-1-51,0 2 85,0 0-124,0-1 6,0 0 12,0 0-1,0-1 6,0 0-12,0 1-55,0 1 22,-2 7 17,0 1 5,-2 8 6,2 2 0,-1 6 6,0 4-12,1 23 0,0-8-719,1 20 713,1-13-44,0 5-5,1 0-40,2 3-67,3 0-39,2-1-225,0-18 1,2 0-278,2-1 1,1-1 215,1 0 0,0-1-188,2-6 1,1-3-1465,10 7-1977,1-3 4122,4 0 0,-22-20 0,-2-3 0</inkml:trace>
  <inkml:trace contextRef="#ctx0" brushRef="#br0" timeOffset="76508">19007 16206 12483,'-6'-5'6766,"1"0"-5483,5 5 386,0 0-1776,-21-35 34,23 26-39,-12-28-45,33 37-4285,5-1 4213,4 1-828,3 0 727,2 1-674,19-1 428,-13 1-826,13 0 769,-19-1 68,0-1 105,-3-2 141,-4-1 157,-3-2 128,-6 1 1601,3-2-856,-7-1-134,-2 2 28,-9 2 62,-4 3 196,-2 1 624,-6 0-518,-5 0 3348,-9 3-3528,-6 2-234,-1 2-253,3 1-246,7-2-22,6 0-23,5 0 0,1 1 40,1 6-7,4 3-3408,4 1 3404,5 1 27,14-2-56,-1-4-11,9 0-11,10-2 0,-9-5-6,11 1 11,-14-5 12,-2 0 11,-2-3 3408,-4-2-3380,-3-3 33,-4-2 29,-2-1 10,-4-2 18,-3 0-6,-2-3 100,-4-10-117,-3 5-11,-4-9 6,-3 8 11,-1-1 10,-3 2 12,1 1-5,-2 3-18,1 2 74,-6 2-113,4 4-5,-5 1-11,-1 5-29,-3 8-3408,0 1 3392,1 7-23,0 7-22,3 10-73,0 14-285,10 10-753,15-23 1,3-1-379,10 22-1368,15-1 2393,7-11 0,-17-19 1,1-1-1</inkml:trace>
  <inkml:trace contextRef="#ctx0" brushRef="#br0" timeOffset="77455">21313 16398 17363,'5'-49'733,"0"-1"1,0 4 0,-2 6-279,-4 5-24,-2 3 11,-2 1 1136,-3 5-872,-8-4-94,2 12-405,-19 0-3105,8 13 2977,-15 6-51,2 5-747,-4 6 747,-5 4-271,-2 3 251,15-4 1,-2 2-26,1 1 1,0 2-485,-6 4 0,2 1 487,10-5 0,3 0-31,-12 17 2107,20-12-2123,7-1-40,5-2 11,4-1 12,8-3 1384,6-1-1362,26-1 22,-1-6-935,20-1 936,-8-8-7,2-3 51,-15-3 1,1-2 5,17-7 5,-21 3 0,-1-2 18,6-9 16,-7-5-1322,-5-1 1322,-6-3 12,0-19-423,-9 10 394,0-16 0,-8 15-5,-2 0 16,-1 0 6,-2 0 17,-2 3 0,-2 2 67,-4-7 79,2 8-112,0 4 10,2 13-55,4 12 943,1 3-1123,0 2 3198,0 5-3085,-2 12 16,-3 15-33,1 6-595,-2 9 589,3-7-5,0 4 10,0 3-16,1 1 5,2 2-11,1 0-39,0 0-50,3 1-261,0-17 1,4 0-91,3-1 1,2-1 103,0 0 0,2-1-1585,20 16 656,-2-22-376,4-4-672,4-5-1378,4-4-996,1-4 1932,-3-4 2830,-7-3 1,-16 0-1,-9 0 1</inkml:trace>
  <inkml:trace contextRef="#ctx0" brushRef="#br0" timeOffset="78266">21777 16396 16291,'-11'-46'834,"1"1"1,0 3 0,2 8 1590,1 17-1954,1 3 659,1 4-827,1 2 319,0 4-470,1 1 1242,1 1-1679,1 1 262,1 6 46,2 1-35,3 5-4,2-1 16,4 0-23,4 1 18,3 0-12,5-1-6,3 1-5,3-2 17,2-2-6,1-2 12,-2-2-23,0-2 22,-4-2 12,-3-2-1,-4-3 29,-2-3 5,-3-2 0,-3-1 6,-3-3 17,-3-2-12,-2-1 6,-2-2-5,-3-1 16,-1 0 0,-4 0 6,-2 1-5,-1 0-1,0 2 11,-2 0-5,-1 4 0,-1 1-23,-3 4-5,0 1-6,-3 3 45,-10 2-67,5 1 5,-7 5-27,10 1 5,0 5 0,1 2-6,-1 4 6,2 3-5,0 3-1,2 2 0,2 1-5,4 2 0,2 1 0,5 0-6,2 1 6,5 1-12,4-1-21,8 2-12,6-1-34,6 0-44,7-2-1719,6-3 1551,6-3-130,5-5-128,4-2-112,2-3-89,0-4-13,0-2 52,-1-3 84,-2-3 111,-1-3 130,-4-1 139,-2-5 140,-5 0 118,-3-3 101,-5-3 67,-4-2 79,-5-4 34,-3-2 83,-4-1 73,-2-1 22,-3 0 17,-3 2 46,-2 2 4,-1 3 23,-4 3-23,0 2-78,-2 4-72,-1 2-97,-2 1-77,-2 3 1660,-7-2-1800,1 3-23,-5 1 39,4 1-55,-1 1-18,1 1-10,0 2-6,3 1 11,0 3-12,2 0-4,2 1-7,0 1-5,2 2 17,2 1 5,2 1-10,8 6 4,1-3-10,9 4 11,0-7-12,4-1-5,2-2-6,4-1-5,0-3 22,2-2 0,-1-1 12,0-2 22,8-6 16,-11-1 6,3-5 18,-13-1 5,-5 0 22,-2-3 16,-4-1-4,-2 0-1,-2-3-6,-1 0-5,-2-1-3380,-2-1 3391,-3 0-304,-2 0 271,-1 1-28,-1 2 22,-2-1-38,0 4 38,-3 0-11,1 3-28,-2 3 11,-1 2-6,0 3-5,-1 3-6,-2 1-17,-9 9 1,5-1-1,-7 10-11,11-2 3238,0 2-3261,1 2 1,2 3-17,3 1-33,3 2 272,4 15-385,5-9 0,6 12-151,8-11-146,7-1-134,7-1-361,0-11 0,3 0-1387,20 7 1185,-13-10 0,1-2-3318,22 3 4514,-23-9 0,-1-1 0,1 1 0,1-2 0</inkml:trace>
  <inkml:trace contextRef="#ctx0" brushRef="#br0" timeOffset="78751">23464 16453 11267,'0'-6'8402,"0"1"-5972,0 5-1583,-7-71-4178,2 42 3636,-1-14 1,0 1 226,0 20 1067,-1 2-1162,1 3-78,1 4-57,0 3-78,2 3-67,0 3-79,1 2 457,1 2-569,0 4 18,-1 3 16,0 8 0,0 6 22,-1 24-39,1 15 705,2-18 1,1 1-689,0-6 0,1-1-6,1-1 1,0-1-29,3 16-27,1 0-12,1 1-11,1-1-9,-3-18 1,1 1-3082,2 13 3124,2 6 22,-7-22 28,-2-13 28,-1-2-6,-1-13 29,0-1 547,0-5-598,0-2 3386,-2-15-3363,0 1 16,-3-12-3403,-1 2 3386,-2-6-5,-1-5-387,-1-3 381,0-6-497,-1-3 486,0-1 0,0-3 22,3 16 1,1-3-15,1-1 1,0-1 13,0-10 1,2 1-1,3 4 1,3 3-21,0 13 1,2 3-31,9-18 45,0 25-6,1 5 23,9 0-57,-4 7 1,7 1 5,-6 8-16,3 2 2894,12 4-2939,-6 3 22,9 6-17,-11 3 538,0 4-605,7 16 67,-8-5 743,3 11-889,-13 4 102,-8-13-63,-7 19 157,-11-25-3402,-9 4 3391,-6-14-288,-24 1 20,8-8-180,-15-1-1455,4-7-220,17-4-3338,-5-3-3035,24 0 7970,7-1 1,5 4 0,3 1-1</inkml:trace>
  <inkml:trace contextRef="#ctx0" brushRef="#br0" timeOffset="79433">24273 16145 15704,'-3'0'4256,"0"0"-1673,3 0-2275,-43 4 162,38-2-224,-30 2-72,50-4-62,1 0-34,2 0-5,1-1 22,-1 0 208,4-6-124,-7 2-5,2-4-29,-8 0-16,-2 0-3409,-1-3 3386,-1 0 80,0-6-18,-3-2-34,-2-2-72,-3 6-12,-2 4-16,-1 6-1,0 1 3359,-4 1-3403,-4 1 0,-8 5 0,3 3 0,-1 4-1,-1 8-16,2 7-3375,1 3 3381,5 2 11,8-5-200,2 1 194,3 0-11,4 2 6,4 1-18,7-1-77,18 14-102,13-1-231,-14-16 0,2-2 262,2-5 1,0-2 41,20 3 40,-6-11 2987,-7-7-2909,-3-6 44,-1 0 301,-9-7-205,-6-7 17,-4-11-62,-2-3 6,-4-5 61,-5-11 57,-2-7 194,-2 20 1,-2 0-238,0 3 1,-2 1-615,3-14 617,-3 13 12,0 19-51,-1 4 5,1 3-44,-1 4-56,1 3-224,-1 0 513,2 10-328,4 10 22,2 5 660,5 8-688,9 14 39,-2-8-404,9 16 401,-11-24 1,2 0-952,1 2 0,1-1 929,0 0 0,-1-1-20,-1-2 1,-2-4-79,1 3-5,-7-5 21,-6-7 63,-7-3 16,-8-3 6,-8-2-135,-22-2-409,-13-4-50,-3-4-1566,1-4 664,18-4-2492,4 0 3708,0-2 0,17 6 0,2-1 0</inkml:trace>
  <inkml:trace contextRef="#ctx0" brushRef="#br0" timeOffset="79840">25517 16474 22707,'31'-47'134,"0"0"1,-3 2-1,-4 4-27,-11 1-7,0-6-4217,-1-5 4213,-1-3-12,-3-3 911,-2-2-886,-3 18 0,-2-2 22,-2 2 1,-1 0-65,1 0 1,-2 3-7,-1 5 1,-2 3 61,-5-4 962,1 6-917,-6-1-106,4 11 278,-2 0-295,0 11 3086,2 3-3137,-5 1 794,4 6-777,-2 2-11,-1 4 11,0 4-11,0 2-11,1 4 16,1 4 1,2 5-6,3 22-11,4-6-1328,4-12 1,3 1 1332,6 21-16,7 5-528,-4-27 1,1 0 523,2 1 1,1 0-3,2 2 0,1-1-17,2 0 1,0-1-29,1 1 0,1-1-11,-1-3 0,1 2-227,7 6 0,1 0 109,-8-12 1,-1-1-51,5 5 0,0-3-376,5 1-301,-5-6-701,-2-6-2700,-4-4 4330,2-5 0,-11-3 0,-1-2 0</inkml:trace>
  <inkml:trace contextRef="#ctx0" brushRef="#br0" timeOffset="80056">25331 15926 21890,'51'-16'82,"0"1"0,-3 0 0,-4 4-65,4 5-17,1 1-1566,0 1 872,0 0-1670,-3 3-6631,-6 0 8356,-6 0 0,-16 1 0,-8 0 0</inkml:trace>
  <inkml:trace contextRef="#ctx0" brushRef="#br0" timeOffset="93206">5147 9603 20183,'-1'-6'2784,"0"1"-2698,1 5 253,-14-2-193,12 14-132,-11 2 220,16 15-328,2 19-107,-3-9-340,0 14 447,-2-14-1130,0 0 380,-1 1-522,0 0-1053,-2 0-1317,-1-2 3697,0 4 1,1-20 0,0-2 0</inkml:trace>
  <inkml:trace contextRef="#ctx0" brushRef="#br0" timeOffset="93665">4916 9319 7597,'-27'-33'635,"0"0"1,0 0 0,-10-12 0,3 8-551,3 15 436,-2 5 523,-1 6-898,-5 5 488,-3 5-567,-5 8-339,-5 5 412,-3 10 2,13 2 1,-1 2-82,10-4 1,0 1-9,-10 10 1,0 4 29,14-7 1,0 3-1,2-1-41,-5 7 0,0 2-140,5-5 1,-1 3-1,3-1 120,-2 5 1,4 0-18,0 2 1,2 0-6,1 0 0,3 1-3,1 0 1,3 1-12,2-1 0,3-1 0,1-1 0,4 2-34,4 14 1,5 1 541,9-5 1,6 0-490,1-13 0,3 0 0,2-4-2,11 4 1,4-7 590,7-6 0,2-9-603,-7-9 1,-1-4-15,5-1 1,1-3 2,3 0 1,1-2-137,1-2 1,4-2 145,-2-2 1,3-2 0,2-2-117,-12 1 0,0-2 0,2 0 0,1-1 142,0-1 1,2-1 0,1-1 0,0 0 0,-3 0-297,3-2 0,-1 0 0,-2 0 1,0-1 304,-1 0 0,0-1 0,-1-1 0,-1-1 39,-1-2 1,0-1-1,-1-1 1,-3 1-258,3-2 0,-2 1 1,1-2 236,-4 1 1,2-1 0,-2 0 0,-3 1-187,14-13 1,-6 1 247,-2 1 1,-2-3 166,-9 4 0,-2-2 1,-2-2-189,-5 0 1,-2-1 0,-1-1-60,-1 1 0,-1 0 1,-3 0 6,-1-16 1,-7 2-18,-9 16 1,-3 2-17,-3 1 0,-4 1-11,-3 1 0,-4 2-14,-4 2 0,-3 2-17,-5 2 0,-2 3 0,-4 1 0,-4 4-11,-4 4 1,-5 3 0,1 1 12,-10 0 1,-2 2 76,6 3 1,-4 1-1,3 2-130,-9 3 1,2 3-26,18-1 1,1 2 0,-1 0-96,0 0 0,0 2 0,1 0-202,-1 0 1,1 2 0,1 0-486,-1 0 0,1 1 0,2 1-3144,-15 4 0,2 0 4044,7 0 0,5-2 0,-4 2 0,20-7 0</inkml:trace>
  <inkml:trace contextRef="#ctx0" brushRef="#br0" timeOffset="94715">4469 10621 12036,'2'-5'3889,"-1"1"1362,-1 4-5085,-52 6-3242,20 12 3065,-6-5 1,-2 3 22,15 5 1,2 2 10,-4 2 1,-1 1-30,-2 1 1,-1 1-24,-2 3 1,-1 0-15,-1 1 1,-1 0 0,-2 2 1,1 0-17,-2 1 1,-1 1 74,-1 0 1,1 0-4,-1 1 0,-1 0-3,1 0 1,0-1-24,1 0 1,0-1-12,2-1 1,1 0-26,1-1 1,2-1-60,1-2 1,2 0-118,2-1 0,2 0-269,2-3 0,2-1-1580,-16 22-2615,8-6-2062,11-8 6221,6-8 1,8-13-1,3-5 1</inkml:trace>
  <inkml:trace contextRef="#ctx0" brushRef="#br0" timeOffset="95631">3345 11799 17281,'-29'-11'-640,"0"4"596,5 19 295,-5 2-92,-4 1-45,-3 1-325,-14 5 75,14-6-6,-8 1 2236,15-8-2017,8-3 573,4-2-862,10-3 434,6 0-245,1 0 1689,0 3-1507,1 2-23,-1 3 43,3 9-68,-1-1 19,1 7 11,-3 6-169,0-6-3,0 9 20,0-10 41,0 0-21,0-1 23,0 0-18,0 7 29,0 0 5,-3 7 15,-3-4-9,-2-7 43,0-5 31,2-8 86,1-2-138,0-3 90,2-3 84,1-1 2008,2-1-2098,0-5-165,0 1-43,0-4-42,0 1 200,0-1-27,0 0-23,4-4-202,8-1-3305,3-2 3534,7 3-649,0 4 580,2 2-2089,5 2 2044,3 1-183,21 1-21,7 7 17,-21-2 1,-1 2-269,20 8 1,-8 2-12,-24-2 9,-5 3 7,-8 2 16,-6 2-456,-8 2 469,-8 3 1262,-25 16-1307,-1-8-212,8-11 1,-2 0 43,-20 9-79,-3-1-133,-2-1-191,1-4-370,1-3-723,3-4-1086,3-4 114,8-4 3129,7-4 0,16-3 0,7-3 0</inkml:trace>
  <inkml:trace contextRef="#ctx0" brushRef="#br0" timeOffset="96050">3111 11614 15587,'-44'5'222,"0"0"1,1 1 0,-13-1-1,4 6-144,11 12 1,5 5-2165,5-3 1,0 0 2155,-1 2 0,-1 4 6,2 0 1,-1 4 0,0 2-26,-1 3 1,1 3 0,0 1-50,3-4 1,0 2 0,1 1 0,2 0-19,3 0 1,1 1 0,1 0-1,3-2-3,0 2 1,2-1-1,2 0-4,0 14 1,6-4-366,6-17 1,4-2 270,7 29-26,3-24 0,7-1-74,4-4 1,7-2 109,12 4 1,4-5 81,-6-9 0,3-6 290,4-4 0,1-5-279,-8-5 0,-1-3 17,4-1 0,1-3-333,2-1 0,1-2 355,0-2 0,4-3 44,-4-1 0,3-3 0,1-2 199,2-2 1,0-3 0,3-1-202,-7 0 0,3-1 0,0-1 1,-1-2 11,-3-1 1,0-1 0,-1-1 0,-3 1-255,3-3 1,-3 0-1,-3-1 255,-4 3 1,-3-2-1,-5 3 49,-4-3 0,-4 1-15,-4 0 1,-2 0-228,-4 0 1,-2-1 176,-3 1 1,-3-1-18,-5-13 1,-5-1 304,-6 0 1,-4-1-401,-9-8 0,-4 3 23,2 13 0,-1 4-6,-5 7 0,0 5-36,-21 1-34,-5 7-143,16 12 1,-3 4-634,-3 4 1,-1 4 810,7 1 1,-3 1-1,6 0 1,3 0-1,3 1 1,-24 11-1</inkml:trace>
  <inkml:trace contextRef="#ctx0" brushRef="#br0" timeOffset="96615">5934 10742 18811,'-5'-6'1918,"1"1"-1638,4 5 3422,0 0-3415,-31-52-652,28 40 306,-21-35-111,39 55-242,4 6 531,6 5-84,22 18-1557,-6-4 1297,-13-10 0,2 3 186,4 4 1,-1 0-82,-5-5 0,-1 0 10,10 9 1,-1 0-120,-10-9 0,-2 0-99,1 0 1,0 1-180,-1-1 0,0 0-348,-1-1 0,0 2-4061,8 7 1,-1-2 3805,9 11 1,-1-2 0,-28-29 0</inkml:trace>
  <inkml:trace contextRef="#ctx0" brushRef="#br0" timeOffset="97240">6981 12041 11486,'-6'-4'1411,"0"1"-890,6 3 935,0 0-1153,-56-63-1123,40 36 926,-15-11 1,5-1 403,24 13-213,5-1 50,4 0-296,5 2 392,3 1 76,2 3-110,3 2-62,-2 2-61,1 4-51,0 0-67,0 5-33,0 1-40,1 4-88,1 2 38,3 2-6,1 4 0,3 4-11,2 3 0,1 3-16,1 2-29,0 2-17,-1 2-50,-1 2-28,-5 3 711,-4 0-783,-5 3 16,-6 1 11,-5 1 61,-5 1 74,-7-1 27,-5-1 74,-6-2 426,-4-2-353,-2-3 27,-4-4 28,1-2 11,-2-5-3402,1-4 3424,1-3-165,2-3 155,3-3-2210,1-2 2187,5-2-22,3-3 11,3 0-6,2-1-44,3 0 2153,2 0-2254,2 0-34,2 1-28,2 1 183,3-1-177,4 1-6,4-1 17,3 2 3398,4 1-3393,3 2-16,2 2 11,2 0 0,3 1-6,-1 2-3369,2 2 3370,1 3-418,-1 0 384,0 3-28,-2 0-45,-4 2-168,-4 1 78,-6 1-55,-5 3-62,-6 3-135,-7 2-229,-8 3-2374,-8 2 1881,-7 1 767,-7-1-1574,-4 0-739,-4-1-841,-2-2 3563,-8 1 0,24-12 0,1-1 0</inkml:trace>
  <inkml:trace contextRef="#ctx0" brushRef="#br0" timeOffset="97640">6872 11411 8951,'-49'22'311,"0"-1"1,2 1 0,5 2 132,2 21-383,18-18 1,-1 1 202,-1 3 1,0 1-246,0 3 1,0 1-116,-1 2 0,1 1 93,0 2 1,1 0-7,1 2 1,1 0 460,1 0 0,2 0-489,3-1 1,1 1-17,3-3 0,3 0-17,1-4 0,4 0 8,3-4 1,5 0 10,11 5 1,5-3 61,21 13 3,-8-21 0,3-4-94,-4-11 1,1-4 93,3-1 0,2-1 5,2-2 1,2-2 258,2-2 1,1-1-268,2-2 1,0-1 503,1-3 0,1 0-485,1-2 1,-1-2 17,0 1 0,2-3 67,-5 0 1,2-1 0,-2-1-4,7-3 1,0 0-26,-9 1 1,2 0 0,-4-1 54,2-3 1,-4 0 0,-1-1 0,-2-1 8,-2-1 0,-3-1-11,-3 1 0,-2-2 98,1-11 0,-3-1-815,-9 10 0,-3-1 630,2-7 1,-7-2-24,-11-2 1,-6 2 755,0 8 0,-1 0-800,-8-11 0,-2 2-702,1 11 0,-1 2 657,-3 0 1,-1 0-26,-1 2 0,-1 1-26,-1 2 1,-4 1-66,-12-2 1,-5 5-322,-7 5 1,-2 4-24,0 1 1,0 3-39,-3 7 0,1 6 557,7 3 0,4 2 0,-5 0 0,1 3 0</inkml:trace>
  <inkml:trace contextRef="#ctx0" brushRef="#br0" timeOffset="98316">2645 13000 9858,'-37'38'19,"1"0"0,-1-1 0,-1 2 0,1-1 0,2-4 745,1 0 1,1-2-768,-1 1 1,0 0 436,1 0 0,-1 0-353,0 0 1,0 0-64,1-1 0,0 0-110,5-4 1,2-2-1366,-15 17-3079,9-4 4588,2-1 0,16-17 0,9-11 0</inkml:trace>
  <inkml:trace contextRef="#ctx0" brushRef="#br0" timeOffset="98875">1599 14276 12903,'-2'-6'2857,"1"1"-1911,1 5-145,0 0-527,-12-62 179,9 36-66,-3-19 0,1 1 72,6 18-190,0-5 70,1 18-143,-2 9-112,0 2-196,0 2 0,-2 6 213,-3 12-1,-8 21-55,-1 3-2165,-4 14 2153,3-10-22,0 5-426,1 3 403,1 1 12,7-17 0,2 2-11,0-4 0,3 2-3,3 4 0,3 0 14,5 14-6,9-15-2440,-2-19 2468,0-7 17,1-4 79,-1-5 195,5-5-735,-4-5 612,4-6-1275,-6-5 1259,2-5 1482,0-3-1515,1-4 15,1-1-492,-2-1 498,0 0 1994,-1 0-1882,4-7-162,-6 10 11,2-4 89,-8 13-145,-4 7 748,-1 2-803,-3 7-18,-1 1-44,0 4 3453,0 1-3386,0 7-1,-1 3-4,-2 4-1,-1 19-11,-1-7 11,-1 14-306,1-10 211,1 2-79,-1 1-100,2 0-112,1-1-925,2 13 197,3-14-2258,5 19-1742,8-23 1955,1-3 3148,5-15 0,-13-11 0,0-2 0</inkml:trace>
  <inkml:trace contextRef="#ctx0" brushRef="#br0" timeOffset="99291">2131 14144 3686,'-29'-53'1071,"-1"1"1,3 3 0,1 8 1830,-4 11-2157,-1 1-95,1 2-113,0 3 1861,-11-4-1720,-3 8-460,0 3 198,2 10-298,12 10-34,-2 5 28,-21 23-73,11 3-17,13-9 1,-1 3 7,-3 11 1,2 1 698,6-7 1,1 1-725,-10 14 1,2 1 0,10-10 0,2-1-9,-1 4 0,1 0-3,1 2 1,1 2-7,0-1 1,2 2-520,1 0 0,1 1 514,2-2 0,2 0-5,1-1 0,2 0-4,3-2 1,1 0-1028,2-3 0,2 0 1028,3-3 0,1-1 5,3-1 1,1-2 58,2-2 0,4-1-65,9 9 1,3-3 16,-6-9 1,1-1-383,8 5 0,2-2 374,15 3-5,6-7 470,5-10-451,-27-9 0,2-4 0,17-4 0,2-4 493,-11-1 0,1-1-468,14-6 1,-2-2 13,-13 0 1,-2-2 13,0-1 1,-1-3 21,0 0 1,-1-3 17,-1-1 0,-1-2 22,-2-1 0,-1-2 36,-1 0 0,-1-2 45,-2-1 1,-2-1 18,-1 0 1,-1-1 0,-3 0 1,-1-1-24,-2 0 0,-2 0-47,-2-1 0,-2 0-37,-3-1 1,-1 0-21,-2 0 1,-1 0-20,-2-1 1,-2 1-18,0-1 1,-2 1-21,-2 0 1,-1 0-9,-1 1 1,-2 1 2,-1 2 0,-2 1-8,-1 2 0,-2 1-1346,-16-23 1329,-5 7-44,-6 9 1113,-3 10-1237,-6 7-95,-6 10-614,-7 5 529,29 8 1,-1 2-292,-2 0 1,0 2-902,-1 3 0,-1 3 1540,-6 2 0,2 1 0,-3 1 0,1 1 0</inkml:trace>
  <inkml:trace contextRef="#ctx0" brushRef="#br0" timeOffset="107117">984 8170 15681,'7'-35'1111,"0"0"1,3-21-904,-14 53-85,-2 2-50,-1 1-40,-2 0 6,-2 2-5,-3 3 5,-2 4 12,-15 14 7,6-1 1,1 2-20,-17 17-721,16-14 0,2 1 693,2 7-27,2-1-12,5 3-23,3-3 18,4 1-1,3-3-5,3 0 0,10 9 5,1-12-565,8 4 560,-1-14 17,4-5 22,4-3 5,3-4 18,5-3-1,2-4 1149,22-9-1149,-12-2-1460,14-9 1466,-18-1 17,-1-3-12,-2-5 23,-3-1-279,-5-4 324,-4 0 180,0-15-119,-12 10-38,-3-11 49,-20 0-100,-13-4-23,-5 1-352,-7 6 347,7 18 22,1 3-291,-8 0 291,10 10 1246,-3 0-1291,4 12-2544,7 4 2522,-6 4 12,5 4 634,-2 4-658,-1 4-10,-2 4-17,1 4-65,-1 2 43,1 3-18,2 2-195,-1 15-68,10 1 163,2-2 2743,12-7-2710,5-17 22,6-2 24,3-3-127,3-4 115,3-2 668,3-4-797,19-2 129,-9-5-223,15-3 189,6-11-415,-12 0 544,-16 3 0,0 0-22,11-8 0,-1-2 28,-1-2 22,-3-1 6,0 0 22,-3 0 17,-3 1 177,-2 1-132,-5 2 5,-4 2 45,-3 1 17,-5 4 23,-3 1 253,-3 3-231,-2 3 979,-2 2-1024,-1 1-34,0 3-235,-1 0 40,-1 4 38,-2 4 23,-1 2-22,0 5 5,1 0-5,1 2 22,1 4 5,1 0 1,2 1-6,2 1 11,2-1 0,3 1-5,2-1 11,2-2-12,2 0 34,2-2 17,13 1-5,-5-7 38,11-1 219,1-7-112,-7-6-5,6-3 16,-11-5 459,12-18-218,-10-1-229,5-6-937,-17 8 930,-8 9-9,-4 1-41,-1 1-27,-1 1-29,-3 1 51,-8-5-157,3 8-28,-6-3-34,7 10 870,1 2-1066,1 1-174,2 1-996,1 0-1776,1 1 1238,8 3-918,1 0-1037,9 1 1283,-2-1 2638,0-1 0,-7-1 0,-3-1 0</inkml:trace>
  <inkml:trace contextRef="#ctx0" brushRef="#br0" timeOffset="107350">2409 7735 20285,'-15'-28'101,"0"13"-79,9 44-10,-2 5-7,1 6-10,0 4-7,0 4-27,2 2-22,1 1-3606,1 1 3550,2-1-63,0 0 174,4-2-363,0-2-153,4-1-206,1-3-330,0 0-488,1-3-616,0-2-801,-1-3-1630,0-5 4593,-2-8 0,-4-10 0,0-6 0</inkml:trace>
  <inkml:trace contextRef="#ctx0" brushRef="#br0" timeOffset="107997">2293 8428 8338,'-4'-6'4688,"0"1"-3439,4 5 1669,0 0-2487,-57-61-788,38 42 511,-14-15 0,3 3 223,22 21-271,3 2-94,2 0-192,8-6 68,5 3-11,7-5 0,6 4-6,4-2-780,4 0 752,3-1 11,2 1 6,1 1 17,0 0 33,-1 3 1,-1-1 27,-1 2 23,-3 1 28,-1 0 536,-3 0-407,7-4-12,-10 4 29,4-4 49,-14 5 40,-1-1 73,-4 2 67,-2 1 56,-2 1 853,-3 1-797,0 2 571,-1 0-1053,-1 7 40,3 0-1,0 9-5,1 0-11,1 4 22,0 4-27,1 4-1,0 3-11,0 3-28,0 3-1381,0 2 1404,-2 2-1,-1 0 12,-2 2-6,0-1 5,-3-2 34,-5 14-913,-1-17 902,-3 8 11,2-20 0,1-2-123,2-3 135,-1-2 10,2-5 46,1-2 61,0-4 106,3-2 1311,0-3-1036,0 0 627,-1-6-1131,0-1 150,-2-6-184,-1-3 11,0-3 1,0-5-1,0-4 0,1-4-5,1-6 56,2-26-3431,5 11 3383,-2 17 0,2 0 14,6-16-607,2 3 608,1 2 10,1 4-5,0 4-12,-1 5 18,-1 4-23,0 4-381,-1 2 376,0 4-23,1 3-11,1 2-1,2 2 7,2 2-135,1 2 112,1 3-11,-1 2 0,1 2-12,-2 2-5,0 2-5,-1 4-6,-1 3 11,-1 3 11,0 3-6,-2 3 1,-1 1 11,-3 4 11,-2 0 56,-5 13-17,-6-7 6,-7 8-6,-6-10-11,-5-2-1238,-4 1 1238,-4-3-862,-2-1 744,-2-3-519,1-2 313,0-3-243,2-3-306,6-4 546,4-3-3191,8-3-3071,5-4 6589,5 0 0,2 0 0,2 0 0</inkml:trace>
  <inkml:trace contextRef="#ctx0" brushRef="#br0" timeOffset="108390">3261 8012 22240,'-10'-10'-135,"1"6"141,9 17-6,0 4-6,0 3 0,0 1 1,0 2-23,3 11 17,4 1 22,6 7-11,-1-13 17,0-6 5,-3-10 12,0-3 28,-1-2 28,1-2 162,6-4 5,3-3-156,2-5-28,2-4 5,-5-2-5,-1-3 0,0-1 106,4-12-101,-6 6 18,3-10-12,-9 9 72,1-10-55,-3 9-11,-2-4-34,-3 12-45,-1 3-241,-1-2-50,-1 7-196,-2-1-1283,-3 5 387,2 2-336,-2 1-387,2 3-4010,0 4 6105,3 2 0,0-1 0,2-3 0</inkml:trace>
  <inkml:trace contextRef="#ctx0" brushRef="#br0" timeOffset="108648">3873 7693 17313,'7'-37'90,"-3"40"2023,-8 46-2119,0-6 1,1 1-4,0-11 1,1-1-1,-1 3 1,-1-2-37,0 17-16,0-2-57,0 0-89,1-2-172,2-14 1,1 0-988,0 25-2295,6 2 2652,0-26 430,5-18-2250,-2-15 2593,1-5 1,-4 3-1,-1-3 1</inkml:trace>
  <inkml:trace contextRef="#ctx0" brushRef="#br0" timeOffset="108831">3730 7940 20358,'5'-40'-918,"19"4"-707,28 30 12,1 1-3303,-17 3 1,-2 0 3754,2 1 1,-1 0-1,-25 1 1</inkml:trace>
  <inkml:trace contextRef="#ctx0" brushRef="#br0" timeOffset="109208">4651 7652 15849,'-5'-5'2722,"1"1"-2139,4 4 683,0 0-1093,-69 2-22,43 4-87,-15-3 1,2 3 53,20 9-29,-1 1-10,1 2-35,2 0-16,0 2-16,3 0-24,4 1-3363,2-1 3370,4 0 16,3-3 0,5-1 6,3-1 22,6-2-2262,4-3 2273,4-2 2302,17-2-2313,-8-4 17,12-2-11,-11-4-268,-1-3 335,-2-4 34,-3-3 22,-3-1 17,-4-2 3481,1-9-3425,-9 6-40,-1-7-3262,-8 11 3196,-4-1-51,-3 2-117,-5 0 100,-3 2 302,-3 0-285,-9 0-73,5 3-17,-4 0-55,10 6 3260,3 1-3411,2 2-91,3 0 75,2 3-360,0 2-370,1 4-593,1 3-937,0 2-2227,2 3-2035,0-1 6750,1-1 0,0-7 0,0-3 0</inkml:trace>
  <inkml:trace contextRef="#ctx0" brushRef="#br0" timeOffset="109542">4691 8128 18694,'-13'37'157,"-1"1"0,-5 22 56,24-55 34,3-1-29,1-2 152,7 0-202,-2-2-12,3 0 119,0-5-51,-1-3-112,-1-2 16,-3-1-10,-6 2 28,-1-1 5,-2 0 34,-1-2 22,-1 0 23,-2 0 241,-4-3-85,-7 1-240,-1 2-40,-5 4-28,0 6-16,0 1-40,-4 1-10,-1 2-52,-1 2-38,0 4-107,0 1-190,0 2-2101,-6 8-1271,9-4 3747,-5 8 0,18-15 0,1 0 0</inkml:trace>
  <inkml:trace contextRef="#ctx0" brushRef="#br0" timeOffset="110000">500 9218 7829,'-62'11'1107,"0"0"0,7-2 1,8-2-257,9 0-257,12-4-292,11-1-162,8-2 1884,6 0-1923,8 0 100,7 0 29,12-4-648,13-2 581,12-6-107,-19 6 0,0-2-20,6 0 0,0 0-2,6-2 0,1 0-313,2 0 1,5-1 306,1 0 0,6-2 0,-3 1-495,-9 2 0,-2 1 0,2-1 474,0 0 0,3 0 0,0 0 0,-3 0-11,4-1 0,-2 1 1,0 0-553,4 0 0,0-1 1,1 0 534,1 0 1,1 0-1,5 0-191,-9 0 1,5 1-1,1-2 1,1 1-1,-3 1 146,2-1 0,-1 1 1,0-1-1,3 0-83,-9 2 0,2-1 0,2 0 1,1-1-1,-2 1 0,-3 1 10,12-2 1,-4 1-1,0-1 1,5 1-155,-7 0 1,5 0 0,1-1 0,1 0 0,-2 1 0,-3 1 28,-1-1 1,-2 2 0,-2-1-1,2 0 1,1 1-16,2-1 0,2 0 0,2-1 0,-1 1 0,-3 1 0,-3 0-101,5 0 1,-3 1-1,-3 0 1,0 1 82,-2 0 0,0 1 0,-1 0 0,0 0 15,11-1 0,-1 1 1,-1 0 234,-6 1 0,-1 0 1,-1 1-66,-5 0 0,0 0 0,-3 0 0,16 0 0,-2 0 70,-8 0 0,-2 0 72,-7 0 1,-3 1 0,-6 0 0,-2 1-76,17-1-117,-12 1 943,-12 2-1636,-10 2 1185,-6 4 0,-5-3 1,-2 1-1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7T05:45:16.421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16642 820 32767,'16'-59'0,"-3"19"0,-12 77 0,0 18 0,-4-13 0,-2 1 0,1-6 0,0-1 0,-3 2 0,-2 0 0,-1-1 0,0-1-300,-4 18-351,5-21 0,0-1-2787,-3 23 1069,6-17-1408,1 7 3721,6-16 1,0-14-1,0-2 1</inkml:trace>
  <inkml:trace contextRef="#ctx0" brushRef="#br0" timeOffset="399">16782 403 15805,'-35'-25'631,"0"1"1,-1 0-1,-13-10 1,5 8-128,4 10-151,0 6-31,4 8 0,0 3-171,-11 5-1524,9 1 0,2 4 1563,-7 16-39,7 2 1,0 4 141,6-4 1,0 1-280,-12 14 0,1 3-124,9-7 1,2 1 117,-1 3 1,1 1-4,0 3 1,1 0-3,1 1 0,3 1-12,1-1 1,3 1-9,3-3 1,4 1-15,3-3 0,2 0-17,3-3 1,3 0-9,5-3 0,2-2-23,2-1 1,3-2-15,3-2 1,5 0-188,13 8 0,4-2 171,-6-10 0,2-2-65,13 7 1,3-3 19,-8-12 0,0-4 39,4-1 0,0-2 56,3-3 0,1-1 26,1-2 1,0-3 57,2-1 0,-1-2 28,-1-2 1,0-3 8,0-2 0,-2-3 16,-1-1 0,-1-4-8,-2 0 0,-1-3 6,-2-1 0,-1-2 5,-2 1 0,1-4-173,9-14 1,-2-3 124,-10 8 1,-2 0-20,8-14 0,-3-1-122,-12 11 0,-4 0 116,1-1 1,-2-3 9,-3 3 1,-1-2 0,-1 2 3,1-6 1,-1 0 8,1-11 0,-3 2 5,-8 20 0,-2 2 60,-10-25 16,-8 7 0,-14 8-12,-8 8-32,-9 6-74,-5 8-112,-5 3-134,0 6-313,0 2-757,1 4-2476,1 2-5063,8 1 8861,8 1 0,19 1 0,9 0 0</inkml:trace>
  <inkml:trace contextRef="#ctx0" brushRef="#br0" timeOffset="876">16066 1772 15121,'-48'11'207,"-1"0"0,4-1 1,6 3 665,2 12-750,0 3 419,8-6 1,0 1-504,-16 14-393,5-5 1,1 1 353,-7 6-39,8-6 0,1 0 535,-3 4-611,15-13 0,1 0-756,-14 15-1100,13-9-3866,-3 4-2597,16-15 8434,2-6 0,6-5 0,1-5 0</inkml:trace>
  <inkml:trace contextRef="#ctx0" brushRef="#br0" timeOffset="1568">15080 2551 22733,'14'27'890,"-3"-7"-727,-21-3 78,-5-4-4375,2-4 4346,-10 3-105,8-7 664,-4-1-648,8-3 135,-3-7-118,6 0-6,-2-6 6,5-1-16,3-3-34,0-5-18,2-3 1,0-3-17,2-2-5,2-1-12,3 2 3335,7-7-3358,-1 12-10,5-3-45,-2 13 44,1 3 1,2 2-6,2 4-3089,3 1 3089,3 4-117,3 4 117,19 14-451,-12 0 440,14 13-11,-20-4-12,-4 5 12,-7 3 1716,-10 2-1722,-8 3 8,-12-10 1,-7 2-344,-6 3 0,-5 0 338,2-5 1,-4 1 0,-2-1 11,-3 0 0,-2-1 0,1-2 10,-9 6 0,0-3-309,3-3 1,1-4 328,-12 6 5,3-7 17,19-12 1,0-1 38,-21 1-11,-2-11-33,23-7 1173,14-9-1173,11 1-12,5 0 6,2-1-16,3 0-1,4 1 0,3 1 0,2 1-11,2 3 867,13 0-900,9 5-7,2 0-21,6 4-44,-8 3-58,3 1-77,4 3-3015,5 0 2619,-11-1 1,3-1-698,2-1 0,4 0-1944,-5 0 0,3-1 0,-3 0 2144,-1-1 0,-3 0 0,0 0 0,-9-1 0,-19 0 0</inkml:trace>
  <inkml:trace contextRef="#ctx0" brushRef="#br0" timeOffset="1956">15441 2240 19434,'-49'-14'630,"0"1"1,0-1-1,0 0 1,-2 1-1,-2 0 1,3 2-1,8 4-529,7 6 0,4 4-786,-12-1 0,0 3 780,2 6 1,3 4-57,9-4 0,-1 4 39,-8 11 1,-3 6-1,3 1-44,-3 12 0,1 5-568,12-13 1,-1 3-1,0 2 1,4-3 540,0 3 1,3-2-1,2 2-3,1 0 0,1 2 0,4-3-2,0 6 1,3-3-9,2 0 1,3 2-34,2 13 0,5 2-108,9-3 1,5-1 65,-2 0 0,4-4-23,8-6 1,4-7-37,-4-14 0,2-3-42,3-2 0,3-1-342,20 3 1,7-3-58,-16-9 0,2-3 0,3 0-316,12-1 1,4-1-1,-2-3 751,-10-2 0,-1-3 1,-1-2-149,-1-1 1,-1-1-1,-1-4 357,0-4 1,-1-4 0,1-1 122,-1-3 1,0-2 0,0 0-45,0-1 0,-1 0 0,-1-2-34,-6 1 1,-1-1-1,-3-2 168,-4 0 1,-2-3-1,-1 0-105,-2-2 1,-1 0 0,0-3-145,3-7 1,-1-2 0,-3 0 99,-4 2 0,-3 0 0,-3 0 211,1-17 1,-8 2-244,-8 5 1,-11 2-100,-13 11 0,-9 0 1,-1 3-171,-10-4 0,-5 3-109,3 8 1,-5 0-1,2 5 283,-12 2 0,6 6 0,22 6 0,3 2 0,-24-2 0</inkml:trace>
  <inkml:trace contextRef="#ctx0" brushRef="#br0" timeOffset="2456">17196 1465 18666,'-41'-8'924,"0"-1"0,3 2 1,9 2-489,21 2 220,4 2-196,23 5-264,-3 2-45,20 7 56,12 11-145,-7-3-446,-13-6 0,1 2 398,3 1 0,2 1-51,2 2 1,0 0-1614,0 0 0,0 1 871,8 6 0,-3-1-1623,7 7 1984,-13-10 1,-3-2-1,-7-3 1,-2-2 0</inkml:trace>
  <inkml:trace contextRef="#ctx0" brushRef="#br0" timeOffset="3034">18096 2074 22957,'-16'-45'212,"1"0"1,0 4 0,8 9-106,18 21-18,0 1-27,4 2-17,1 2 5,12 0-11,6 3-39,15 6 0,-7 3-1174,0 6 1163,-11 2-521,0 1 521,1 2 0,-1 1-17,8 10-6,-14-8 12,3 8-2816,-20-10 2838,-4 0 6,-8 0-104,-5-1 104,-9 0 727,-4-1-700,-6 0 377,-1-2-376,-2 1 89,-26 4 17,12-7-56,-8 1 3065,24-10-3048,14-4 172,4-1-150,3-2 6,4-1-11,2-1-12,1 0 62,5-3-78,7 0-50,3 1 274,7 2-286,-2 4-3350,3 1 3333,3 1 0,3 0 6,19 5-6,11 6-11,0 3-519,-22-2 1,-2 1 485,3 5-12,5 7-579,-22-5 562,-6 1 2539,-5 0-2544,-5-1-17,-4 0-140,-12 7-174,-10 0 118,-5 0 473,-7-4-630,6-10-2213,-4-2 2028,-2-3-106,-3-3-119,1-2-155,-2-2-3412,-11-9 3902,12 0 1,5-2 0,18 4-1</inkml:trace>
  <inkml:trace contextRef="#ctx0" brushRef="#br0" timeOffset="3417">18307 1764 10957,'-57'-20'946,"0"1"0,4 1 1,6 5 1604,8 9-2087,-22 6-318,28 3 0,0 1-79,-1 0 0,0 1 18,0 4 0,3 1 43,-15 12 1,-1 4-22,1 6-23,1 6 227,16-8 1,0 4-273,2 4 0,1 1-31,2 0 1,2 1 2,5-2 0,5 0-6,8 2 1,5-2 0,8 22-12,0-21 1,4-2-23,20 11-23,10-4-30,-3-18 0,4-3 415,-8-6 1,1-3-408,13 5 1,4-3-122,8-7 1,1-3-617,-14-1 1,0-2 734,-5-1 1,2-1-1,-3 0-20,5-2 0,-2 0 147,0 0 1,2-2-76,-5-2 1,1-2 0,-1 0 44,6-1 1,-2-2 24,13-4 1,0-4 100,-8-4 1,-4-4-534,-3-2 0,-2-4 469,-1 2 0,-2-2-34,-9-1 1,-6-1 719,3-17-726,-6-5 992,-6-3-1025,-8-2 0,-4-1 0,-11 0 6,-7 2-1070,-12 6 1070,-11 3-14,-14 17 0,-6 4-34,19 10 0,-1 2-33,-3 1 1,-3 1 0,2 3-257,3 5 1,2 3-813,1 1 1,-1 1 1131,-4 0 0,3 0 0,-3 1 0,3 0 0</inkml:trace>
  <inkml:trace contextRef="#ctx0" brushRef="#br0" timeOffset="3966">14616 3690 30550,'-17'-12'-2184,"-3"5"2134,-12 25 1812,0 0-3594,-16 11 2267,4-3-132,-6 5-357,23-14 1,-1 0 18,0 1 0,-2 2-1319,-14 9 1,-1 1 1229,11-7 1,1 0-544,-9 7 0,-1 1-1379,7-3 0,2-2-2717,-13 15 4370,17-13 1,3-3-1,9-6 1,4-1-1</inkml:trace>
  <inkml:trace contextRef="#ctx0" brushRef="#br0" timeOffset="4466">13437 4633 24350,'-14'-40'140,"1"0"0,-1 3 0,7 10-84,9 23 150,-1 3-183,1 0 61,-1 3-56,1 3 96,0 5-68,0 17 56,-4 15-78,-4 5-2196,-5 8 2190,-5-11-17,-3 5-801,4-13 1,0 1 789,-8 18-1061,8-19 1,1-2 1083,-1 9-23,4-5 0,3-4 0,4-5-6,2-5 12,5-4 27,7-1-5,2-8 1249,9-3-1210,-1-10 12,4-4-1,3-7 535,3-4-512,1-5 5,2 0 6,-2-2 6,0-1-6,-5 2 3057,5-6-3085,-12 10-23,1-2 1,-11 12-17,-4 4-6,-3 3-5,-1 1-29,-3 6 6,-1 3 1,-2 9 10,-2 2-28,-1 4 12,0 3-12,-1 2 1248,2 2-1281,0 1-338,2 16 237,2-11-3341,0 12 3234,5-16-83,2-3-1100,3-2 892,3-4-134,2-4-264,1-6-380,0-3-874,1-6-2407,0-2-3922,0-5 9238,-2-1 1,-5 0-1,-4 1 1</inkml:trace>
  <inkml:trace contextRef="#ctx0" brushRef="#br0" timeOffset="4865">13992 4359 12685,'-50'-31'843,"0"0"1,3 3 0,4 5-1328,-1 13 831,-2 4-83,-3 3 1403,-1 7-1511,11 3 1,-1 4-95,9-1 0,0 1 206,-11 6 1,2 3-219,10-3 1,2 2 218,-2 2 1,1 2-234,-1 3 1,0 1-9,0 2 0,-1 3 5,3 0 1,-1 3-1,1 0-16,-4 6 0,1 1-12,5-5 1,-1 2 0,3-2-1,-1 5 1,4 0-1,1 0 1,1 1-6,2-2 0,2 3-11,-1 14 0,3 3-31,6-1 0,3-1 11,1-1 0,5-1-87,11 3 1,10-5-349,9-17 1,5-5 263,-1 2 1,4-5-310,6-5 1,2-6 221,-8-8 0,-1-4 0,3-1 1,0-2 14,2-1 0,1-1 64,0-3 0,0-2 72,0-1 1,2-3-182,-5-3 1,2-3-1,-1-1 403,6-4 0,-1-2-4,-7 3 1,1-3-1,-3 0 664,1-4 1,-2-3-467,-5 0 0,0-2 1,-2-1-72,4-4 0,-3-3-174,9-12 0,-3-1 112,-16 12 1,-2-1-23,-4 0 0,0-3 1,-1 2-54,1-7 0,0-1-37,-4 7 1,-1-2-1,-1 2 15,-1-1 0,-3 1 78,-1-14 0,-3 2-362,-2 14 0,-3 2 306,-1-9 0,-4 3 31,-16-6 1460,-9 9-1499,-7 7-1346,-9 6 1296,-4 7 426,-5 5-511,15 9 1,0 3-136,-20-2 26,23 4 0,1 2-445,-8 3 1438,6 4-3735,4 3-5735,8 1 8741,7-1 0,10-5 0,6-3 1</inkml:trace>
  <inkml:trace contextRef="#ctx0" brushRef="#br0" timeOffset="5290">15533 3579 18517,'48'22'112,"0"1"0,-4-2 0,-2 1 658,-8 2 0,-4 1-742,21 13-17,-18-14 0,0 1-5,12 8-40,-3-1-165,-17-7 0,-1 0-456,9 13-802,1 13-2693,-19-17 4150,-4 4 0,-6-19 0,-1-1 0</inkml:trace>
  <inkml:trace contextRef="#ctx0" brushRef="#br0" timeOffset="6056">16472 4201 17871,'4'-1'3909,"-1"0"-2060,-3 1-1748,-60-25-1751,36 19 1692,-12-7 0,0 3 582,13 14-512,-14 7-33,-5 4-6,-12 7-2860,12-3 2798,6 0 23,4-1 16,2-1-11,0 3-16,11-7-1,8-2 0,7-7 617,2 2-600,2-2 12,0 0 21,0 0 3628,6 4-3481,2-1-118,3 2 56,3 0-95,-6-4-3404,3 0 3387,-5-1-6,0 0 0,0 0 17,1 2-28,0 1-22,1 3 5,-2 0 3392,-1 1-3392,-1 0 6,-2 0 0,0 2 0,-1 1-3392,-1 0 3408,0-1 40,-2 4 56,-4-1-62,-1-2-11,-3-3 50,-2-4-50,4-3-5,-2 1 3458,3-4-3397,1 0-11,1 0-56,3-1 73,1 0-96,1-3 0,0 1 1,3-5-1,4-3-22,7-3 11,1 2-11,3 0 0,-3 2-11,2-1 17,0 1-1,2-1 12,8 0-17,3 3 0,8 1 0,-8 4-5,-3 3-12,-7 4-6,1 4 1,0 4-12,1 2-5,0 3 0,0 2-11,-1 1-1,-3 2-66,1 13 61,-10-8-415,-2 8 403,-9-9 24,-5-2-29,-7 0-22,-4 0-197,-20 9 52,6-10-108,-15 8-756,-7-9-979,-4-6-1860,23-9 0,1-2-5888,-12-2 9342,13-5 0,24-1 0,4 0 0</inkml:trace>
  <inkml:trace contextRef="#ctx0" brushRef="#br0" timeOffset="6485">16494 3952 18552,'-57'-20'504,"1"0"0,0 3 0,3 6-316,11 13 0,3 5-484,5-2 0,0 3 385,-1 2 1,2 3 84,-17 11 27,-1 6-497,2 5 436,0 4-70,26-17 0,0 1-23,1 0 1,0 2-879,1 1 0,0 1 873,2-1 0,0 3-3,-3 13 1,1 2-758,7-11 0,2 1 726,-3 10 1,4 1 137,5 15-146,7-2-31,7-18 1,3-1-26,12 20 19,-5-22 1,3-2-65,18 10-33,5-5-20,-7-16 0,2-2 64,-7-6 0,0-2-130,12 4 0,1-3 127,-10-7 1,-1-2 2,2-2 1,1-1 19,1-1 0,0 0 28,1-3 0,0-1 28,0-1 0,0-2 22,0-1 1,1-2 710,12-8 1,2-4-535,-2-3 0,-1-3 535,-1 1 0,-1-2-586,-7 0 1,-5-1 134,9-13-54,-20 10 1,0-2-42,8-18-104,-13 16 0,-2 0 81,0-18 1,-9 14 0,-1 0-85,0-21-161,-4 22 1,-2 1 144,-10-11-1,-6 5 79,-6 17 0,-4 1-135,-19-10-192,10 16 1,-1 2 118,-27 1-2,27 11 0,-1 1-434,-2 1 0,0 2-51,-2-1 1,-2 2 462,-3 2 0,-3 2 1,5-1-1,-17 0 0,14 1 1,1 1-1</inkml:trace>
  <inkml:trace contextRef="#ctx0" brushRef="#br0" timeOffset="11942">11943 7342 15154,'0'-6'2666,"0"2"-486,0 4-982,-8-63-761,2 38-2392,0-12 0,-1 0 2224,-2 17 627,-1-1-667,0-1-16,-1 0 185,-5-8-219,4 8-17,-4-4 6,4 12 3271,-1 1-3215,-7 3-162,2 4-17,-7 1-17,2 9 5,-3 4-22,-6 8 17,-2 8 3,5-2 0,-1 3-364,-2 4 0,0 1 339,-9 11 0,1 1-1,9-8 1,3 0-6,3-1 0,4 0-11,0 12-23,5-1 17,8-3-22,3-2 0,10-4 5,3-4-27,24 6 44,-3-14 11,2-9 1,2-3-257,9-4 281,-5-8 1,0-3 2,3-6 12,12-12 5,-20-1 0,-2-4 6,-2-3 0,-1-4-510,-2-3 499,-3-3-2792,-2-4 2786,-2-3 0,-3-5-641,0-3 652,-1-5-1565,0-2 1543,-7 31 0,1-1 5,0 0 0,1 1-11,-1 0 1,1 1-558,9-27 613,-2 4 40,1 6 16,-3 5 1423,-2 5-1008,0-20-499,-6 32 1056,0-13-1117,-6 36 2633,0 2-2617,0 4 2268,0 5-2251,-1 7-11,-1 7-5,-3 7-18,-2 7 23,-1 5-540,-2 6 540,-1 4-5,0 4-1,-1 1-5,3 1-1736,0-2 1742,4-3-6,1-2-6,3-7-655,1-1 638,4-7-2432,2-3 2421,4-6-432,0-3 427,1-5 977,1-4-966,-1-5 490,2-3-473,0-4 2925,2-6-2931,1-3 0,3-6-6,1-4 6,4-4 17,0-4 5,3 0 1424,-1-2-1401,0-1 5,-1 1-10,-2-1 11,-3 3 10,-4 2 1,-3 2 22,-3 2-11,-4 4 5,-2 3 6,-3 3-22,0 1-6,-1 2-6,-2 1-16,0 2-6,-4 1 0,2 0-6,-3 8 6,2-1 0,-1 8 0,2-3-11,2 3 11,0-1-11,2 1 5,1 0-5,2 0 0,1 0 5,3-2-5,1 0 11,1-3-6,0-1 6,1-3 0,-1-2 23,1-1-7,-1-1 24,6-7-29,-3-1 11,5-6-5,-5-2 0,0-2 5,0-2-5,-2-1 11,-1-2 0,-2 0 0,-2-1 0,-2 0-3392,-2 1 3392,0 1-491,-2 1 485,-2 4-94,-2 1 100,-2 4-17,-2 1 23,0 3-18,-3 2-4,1 3 3101,-2 1-3108,1 3-5,-3 3 0,0 4-11,0 4 0,-2 5 0,0 2-1,1 4-2595,-8 16 2602,7-7-64,-4 12 63,8-13 6,4 2-2215,2 1 2198,3-1-1123,2 1 1129,2-1 778,5-2-783,4-2 97,6-1-154,17 4 51,-3-10 641,12 1-653,-6-13 23,19-5 11,-9-7 28,15-7-45,-16-7-11,1-6 11,-1-5 1178,0-4-1150,-2-4 0,-1-3 6,-2-2 11,-4-5-6,-2-3 6,-3-6-5,-3-3-12,-14 26 0,-1 0 0,0 0 1,0-1-1,-2 1 0,1 0 17,8-27-17,-3 3 40,-3 5-7,-3 3 74,-5-10-1225,-4 16 1163,-3-5 67,-8 12-62,1 11 1458,-3-2-1469,3 14 499,2 2-521,1 3 3375,1 2-3414,1 1 0,1 3 0,-1 4 5,-1 5 1,-8 20-1,3-1 6,-6 15-11,5-6 5,2-6 1,0 1-600,-4 21 605,4-16 0,0 0 0,-4 18-11,4-15 0,1 1-3198,-4 20 3203,4-23 1,2 1-12,2-4 0,1-2-819,0 16 803,1 12-1856,6-24 1866,2-3-143,6-2 116,2-3 16,4-3 1,3-3 533,15 1-545,-7-9 6,12-1-1,-11-11 2067,2-5-2061,0-4-1656,1-5 1674,0-5-7,0-5 2206,14-16-2175,-23 14 0,0-2 9,5-7 0,-2 0-1124,-5 5 0,-3 1 1118,10-19 68,-14 8-29,-8 12 17,-2-4-33,-9 13 11,-3 2-12,-5 2 23,-1 1 2237,-6-1-2271,4 4-11,-1 0 98,7 4-98,3 2 3375,2 0-3397,1 1 5,-1 2 6,0 3-28,-5 11 28,2-1-5,-5 9 10,4-3 18,0 3-29,1 2 1,1 1 5,1 2-23,1 0 12,2 12-3381,2-10 3398,4 8-2080,3-14 2074,6-4-28,16 6 0,13-7 23,3 0-12,7-10 22,5-9-10,-10-6 2191,12-4-2192,-29-2 1,-1-3 1224,1-2 1,1-3-1209,7-8 1,-1-2-10,-8 5 1,-2-2-3,-2-2 0,-2 0 6,8-17-1,-3-5 7,-2-3 10,-4-2-5,-2-1 11,-5 0-3,-7 20 0,-1-2 14,-3 2 1,0 1-18,-1 1 0,0 0-3089,-3-21 3101,-3 24 5,-2 2 23,-2 4 5,-1 4 226,-3-2-237,4 8 429,-6-1-485,8 12 3370,-3 3-3376,3 7 0,-2 6 6,-3 7-16,-1 7-3371,-3 4 3382,0 8-1,0 4-322,1 5 302,5-9 1,2 2-14,-3 21 11,5-20 0,1 1-51,5-1 1,1-2-2205,5 21 2191,-1-23 0,3-1-188,3-5 0,2-2-385,1-1 0,3-1-461,4 4 1,2-1-589,13 8-1451,-2-11 3165,-9-16 0,-14-6 0,0-1 0</inkml:trace>
  <inkml:trace contextRef="#ctx0" brushRef="#br0" timeOffset="12164">13769 7100 16692,'56'-29'128,"0"-1"1,4 1 0,-6 5 2177,-13 12-2276,-9 3 1,0 1-25,9-3-124,6 1 978,-13 4-1622,-11 3 149,-8 3-3841,-8 2 4454,0 1 0,-4 0 0,-1-1 0</inkml:trace>
  <inkml:trace contextRef="#ctx0" brushRef="#br0" timeOffset="13215">14491 7089 14505,'-3'3'4341,"0"-2"-1289,3-1-2676,0 15-191,3-5-101,1 9 0,4-9 56,5 0-73,-2-4 6,5 2 134,2-3 95,3-2 73,3-1 12,-2-5-34,-7-4-219,-6-1 0,-4-3 74,-3-4-130,-2 3-16,-1-7 61,-6-2 12,-4 1-12,-8-3-73,2 9 1,0 5-18,5 7-10,0 1-1,-1 0-22,1 2 17,-5 5-23,-1 8 1,1 2 5,2 6 0,7-4 0,0 3 0,1 0-17,2 3-56,0 10-163,6 4-318,10 11-734,15-1 129,3-12-600,9-7-2257,-6-13-5815,-1-4 9299,-5-3 1,-11-5 0,-7-3-1</inkml:trace>
  <inkml:trace contextRef="#ctx0" brushRef="#br0" timeOffset="13498">15177 6528 24441,'-54'25'212,"0"1"1,3-2 0,12 3-157,24 19-16,-1 5-12,2 7-1509,1 4 1481,5-16 0,0 4-893,2 1 0,0 1 873,0-1 1,1 0-9,2-5 0,1-2-1224,4-4 0,1-3 1106,5 17 45,0-20 1,2-3-259,12 5-39,6-5-1264,6-5 934,6-6-507,-5-11 0,1-2-1465,24 1-1487,-22-6 0,-1-2 4187,10-4 0,-23 1 0,-10 0 0</inkml:trace>
  <inkml:trace contextRef="#ctx0" brushRef="#br0" timeOffset="14207">15784 7022 16649,'-7'0'3176,"1"0"-2107,6 0 2751,0 0-3659,-18-26-100,14 19-2,-14-20-37,18 27 1038,0 0-887,0-4-61,0 0-16,1-9-57,-1 2 11,2-7 34,1-7-39,1 5-17,1-9 45,-1 8-40,1 0-5,0 2-5,1 1-23,0 1 5,0 4-16,1 0 6,0 4-51,6 0 44,-2 5 1,6 1-28,15 19 22,-11-2-3425,23 31 3425,-25-14-11,3 17-1709,-13 13 1692,-8-9-847,-3-17 1,-3 1 813,-11 16 16,-7 0-394,-5-1 445,-2-3-1,-2-4 24,2-6-1,0-7 17,3-6 5,3-7 1145,2-5-1117,3-6 1360,3-3-1348,3-3 2726,5-6-2737,1-2 1104,4-6-1048,2-12-85,4 3-5,3-9-22,6 8-6,2 1 5,3 1 831,3 2-892,12-2 11,-6 7-22,10-1-258,4 7-39,-8 4-2966,12-1 2500,-10 5-945,1-1-57,2 1-2749,1 0 4581,5 2 0,-21-2 0,-1 2 0</inkml:trace>
  <inkml:trace contextRef="#ctx0" brushRef="#br0" timeOffset="14448">16434 6676 25481,'-8'-41'386,"-1"-1"1,3 3-1,-1 10-63,4 22-200,0 3-28,2 2-79,1 2 15,0 7 25,4 16-50,2 5-6,5 16-266,3-3 260,-1 8-11,2 5-16,-1 6 5,-7-29 0,0 0-17,-1 2 0,-1 0-560,0 0 1,-1 0 467,-1-1 0,-1 2-434,-1 11 0,-3 2 91,-1-14 1,-1 1-199,-3 9 1,-2-1-1435,-13 10 2112,0-15 0,0-3 0,2-3 0,-10 10 0</inkml:trace>
  <inkml:trace contextRef="#ctx0" brushRef="#br0" timeOffset="18909">12109 2957 16622,'-43'-1'84,"-1"-1"0,7 0 0,6 1-73,18 0-56,9 0 34,12-2 95,5-2-3386,11-2 3380,10-2-16,9-2-2087,11-1 2025,-23 6 0,0 0-812,5 0 0,0 0 784,2-1 0,2 1-76,22-2 1,2 1-513,-15 1 1,0 1 547,-5 0 1,1 1 0,-2 0 72,5 0 0,-3 0-215,1 1 0,-1 0-175,-1 1 0,0 0-91,-1 1 0,-2 0-143,-2 0 1,-1 1 278,-3 0 1,0 0-1840,6 0 0,-3 0 2179,13 0 0,5 3 0,-43-3 0,-6 1 0</inkml:trace>
  <inkml:trace contextRef="#ctx0" brushRef="#br0" timeOffset="19276">12758 2990 1547,'-52'15'1081,"1"0"0,3-1 0,4-1 186,-8 3-629,6-2-343,7-2 24,9-1 293,8-3-579,7-1 1710,9-3-1049,18-2-885,6-3 325,17-4-89,4-3 1719,9-2-1758,9-2 229,-26 5 0,1-1-241,3 1 1,0 0-7,1-1 1,2 0-14,18-5 0,2 1 8,-13 2 0,0 1-3,15-5 1,-2 1-12,-16 4 0,-3 0 0,-1-1 1,0 0 7,-3 1 1,0-1 2,-3 0 1,-1 0 24,23-11-1864,0-9 1926,-23 6 2056,-5-19-1744,-41 8-296,-6-2 76,-18 5-740,3 11 952,-2 3 70,2 0 56,2 4-22,6 0-167,5 3 1272,3 0-1032,9 4-201,3 1 2914,6 5-2996,2 0-336,1 5-113,5 7 1735,3 13-1764,5 18 26,-1 0-293,0 12 305,-3-7-476,-3 7 479,-1 3 83,-3 4-228,-1-16 1,-2 4-2715,-3 3 0,-2 1 3053,1 6 1,-1-3-1,0-17 1,0-5-1,-2 5 1</inkml:trace>
  <inkml:trace contextRef="#ctx0" brushRef="#br0" timeOffset="40647">2127 1230 22234,'9'-1'1939,"5"1"-1513,8 0-391,-2 0 6,4 0 47,-5 0 21,2 0 1,2 0-47,1-1-94,1 0 95,2 0 210,14 0-76,-9-1 3,4 0 1,2-1 72,19-2-162,-23 2 0,1 0 95,19-3 72,4 1-96,-11 0 9,15-1-15,-18 2-29,0 0-15,19-1-110,-30 3 0,1-1-11,-1 1 1,0 0-67,28-1 7,-4-1-10,-14 1-21,12 0 37,-19 1-15,0 1-1566,16-1 909,4 0 359,-20 1 0,2 0 9,11-1 1,-1-1 73,-15 2 1,0-1-68,8 0 1,-3 0-336,4-1-1414,-1 1 1795,1 0 183,15-1 1637,-14 2-1585,-9 0 1,-1 0-123,4 1 2,23-1-311,-15 0-2,0-1 139,-5 0 67,-3-1 0,-8 0 66,19 0 480,-19 0-474,9-1 289,-12 2-2,0 0-175,-1-1-15,-2 2 142,-1-1-160,6-1 30,0 1-35,3-1 0,-5 2-28,-7 0 888,-3 0-736,-6 0 3424,1 0-3834,4-3-3688,-3 1 3392,3-1-4,-4 1-7,1 1 7,0-1-31,0 1-183,6-1 411,-4 1 12,6 0-1230,-6 2 1733,3 0 1,-9 0 0,0 0-1</inkml:trace>
  <inkml:trace contextRef="#ctx0" brushRef="#br0" timeOffset="45528">1487 756 20164,'-2'-8'-5584,"1"1"3545,1 7 4097,0 0-773,-46-10-1014,24 12 731,-37-6-618,33 17 505,-1 1 1633,-3 1 0,-2 1-1577,-2 0-31,-1 0 458,-15 5-821,12-7 275,-8 3-1032,17-7 27,-8 3-81,11-4 37,-12 3-52,22-7 79,-5 0-220,15-3 103,0-1-441,6-1 1054,0 0-783,3 1-392,0 0-620,2 1 230,-1 1-360,0 0-412,-1 1 108,0 1-382,-2 5 1292,0-2 361,-1 4 909,-1 1-77,-2 2 736,-3 3 519,-3 3 485,-3 2 194,-1 1-658,-1 1 1,-1 1-248,1 1-258,0 0-273,2 0-342,2 2-281,2 0-232,0 1-94,1 2-82,1 2-73,0 0 83,-1 2 19,0 2 141,-2 2 89,0 1 160,-1 1 129,-4 17-93,4-15-8,-1 11-32,6-19-61,2 10-223,4-12-215,4 8-194,4-17-426,3-2-317,3-2 132,4-2 337,2-2 365,5-1 354,4-2 243,22 1 337,-8-5 249,18 0-364,-14-4-2283,5-2 2355,8 1 1,-28-2 0,-2-1 0</inkml:trace>
  <inkml:trace contextRef="#ctx0" brushRef="#br0" timeOffset="54833">2462 3215 9914,'-10'-5'1927,"2"1"-958,8 4 779,0 0-1175,2-5-241,9 3 227,-2-3 88,8 3 175,3 1 3,8 0-187,11-2-514,-5 1 334,1-1 267,2-1-404,-8 1-220,11-1 308,0 0-22,6 1-40,11-1-17,-12 2-335,-5 0-24,-1-1-14,-9 2-9,11-1-24,1 0-3390,-9 1 3435,9 0-207,-1 0 194,1 1-25,10 0-11,-15 1-12,-3 0-3,-3 3-59,-7-2 12,6 1 3302,-9-1-3241,-1-1 317,10 2-332,-7-1 25,7 0 13,-9 1 62,1-2 20,0 1-13,1 0-3404,0-2 3404,-1 2-601,10-2 997,-8 1 261,6-1 101,-10 1-107,8-1-75,-6 0-5,14 1-37,-6-1-282,-1 0-58,-1 0-275,-9 0-57,1 0 2978,7 0-2818,-6 0-28,6 0 1369,-4 2-1511,1 1-3435,-2 0 3382,-3 0-2357,-7-1 2308,-1 0 19,6 1 17,2 0 87,7-1 172,2-1 2369,2-1-2354,-1-1 137,-6 0-32,-2 0 39,-6 0-24,0 1 164,8 0-53,1 1-106,1 0 124,5 2-142,-13-3 71,10 2-64,-11-2 111,3 1 3088,2-1-3373,-4 0 67,5 0-18,-5-1 172,7-1-130,-5 0 92,12-2-83,-5 2-4,6-2-78,-1 3-86,-1 0-12,-3 1-107,-5 0 63,-2 0-53,-7 0-142,1 0 30,0 0 13,0 0 103,10-1 31,-5 1 43,6-1 56,-6 0-4,-2 0-3223,0-1 3390,0 1 13,-1 0-39,-1 0 11,-1 0-10,-2 0 48,5 0-69,-6-1 37,11 2 3215,-11-1-3373,4 0-97,-1 1-88,-3 0 101,4 0-172,-4 0 56,2 0-79,7 0 146,3 0-28,-1 0 143,0 0 12,-4 0-73,-5 1 31,2 0-78,-2 0-47,0 0-70,-1-1-162,-1 1-441,-3-1-1347,1 0-1189,-1 0 2560,-1 0 0,-3 0 1,-2 0-1</inkml:trace>
  <inkml:trace contextRef="#ctx0" brushRef="#br0" timeOffset="56472">6664 3212 7710,'59'0'427,"-1"0"1,-8 0 0,-6 0-131,-4 0 258,9 0-326,-7 0 12,8-1 0,4 0-840,-11 1 0,-1-1 629,11-1 1,-1 1-9,-10 0 1,-2 0-1,3-1 1,-2 0-594,-8 2 0,0-1 579,8-1 0,2 1 28,-2-1 1,-2 1-2167,21-1 2155,-22 0 1,-1 1 52,12-1-243,-2 0 382,-14 0 1,0 0-9,1 1 0,-1 0-37,0 0 0,1 0-23,6-1 1,-2 1 47,9-1-4,14 0 317,-17-1-237,-11 3 1,0-1-53,19 0-110,-18 0 0,2 1-10,1 1 0,-2-1 214,21 1-169,-20 0 1,1 1-60,-1-1 0,-1 1-237,17 1 81,-19-1 0,1 0-34,25 1 13,-16-1 422,9 0-364,-18-1 290,-2-1-163,1 0 2630,28 0-2798,-20 0 28,-9 0 1,0 0-28,21-1-2607,-13 1 2580,12-1-4,-1 1-175,1 0 235,-20 1 1,0 0-16,26 1 33,-9 2 30,-7 0 481,-6-2-633,-3 0-2056,-8-2 2095,-1 0 2481,-5 0-2183,0-2 287,10 0-232,3-2-119,7 0 21,-9 2-266,-4-1-838,-9 2 1843,0 1 1,-8 0 0,-1 0 0</inkml:trace>
  <inkml:trace contextRef="#ctx0" brushRef="#br0" timeOffset="59152">1386 2705 14709,'-16'-16'-735,"3"3"673,5 19 1826,-7 6-699,-9 10-94,1-1-284,-2 3-191,5-4-490,0-1 1098,-2 0-30,1-1-879,-10 7 32,10-6-219,-7 4 21,11-9 26,1 1 324,-3 4-68,1 3-165,3-1-31,4 0-67,5-1-171,3-4-139,1 3-14,1 1-451,2-5 930,0 5-842,1-5-83,1 0-74,1 10 307,-2-5 150,0 6 242,-1 5 166,-1 6 45,-1 1 137,-3 13 92,1-19 173,-7 22-13,4-8-38,-1 12-1852,3 0 1549,5-13-106,2-4 0,7-2-357,-1-9-808,2 9 641,-1-11-2,-2-1 89,0 2 109,-2 0-2401,0 1 2758,-2 1 751,-2 13-356,-1-9-501,-3 11 618,-1-13 149,-3 0-92,-1-1 2571,0 1-2642,-1-2 979,2 0-1103,-2 13-164,5-10-193,0 2 1,2 1-137,0 2-43,1 22-131,0-28 10,0 0 2,0 1 589,0 2-549,-2 19 74,-1-13-213,-3 15 532,-4-2 42,-2 3-598,0-1 476,1-5 760,4-18-652,2-2-22,0 14-158,3-12-546,0 12 335,2-14-53,0-2-19,2 0-55,0-3 328,5 9-379,0 2 496,3 10-612,-3-12-755,-1-1 854,-2-12 67,0 1 18,-1-1 18,0 0 150,-1 8 95,0-7 70,-2 5-109,2-12-30,-1-1-152,2 1 747,2-1-779,0-2 396,1-4-388,3-2-17,-1-1 101,6 1 10,-2-3 126,3 1-14,2-2-18,1 0-25,2 0-36,2 0-60,0 0-38,1 0-418,9 0-51,-9-2-888,9 0-3018,-10-2 4556,5-2 0,-13 1 0,0-1 0</inkml:trace>
  <inkml:trace contextRef="#ctx0" brushRef="#br0" timeOffset="62666">11637 8826 2510,'15'-60'2623,"1"1"0,-2 5 0,-1 3-2122,-4 18 1,-1 3 372,2-17 1313,-6 22-1526,-2 4-72,-2 4 975,0 5-948,0 1 1714,-1 6-2492,1 5 3492,-2 7-3324,2 8-6,0 6 0,-1 8-6,-1 8 1,1 6-29,-1-6 1,1 3-3466,-2 23 3387,2-21 0,0 3-418,0 3 1,0-1-1109,0-11 0,1 0 898,-1 12 1,0 1-2725,-1-2 0,-1-2 1036,1-10 1,0-1 1437,-1 7 1,0-3 989,-1 3 0,2-20 0,1-10 0</inkml:trace>
  <inkml:trace contextRef="#ctx0" brushRef="#br0" timeOffset="63840">11481 8969 15718,'-4'-4'2083,"1"0"-1950,3 4-184,25-16 51,-6 17-11,23-12-11,-11 21 10,2-1-4,3 1-24,0-3-72,17 1-879,-13-5 879,10 0-2751,-17-3 2734,-3-1 28,0-3 194,-2-3-48,9-8 39,-10 1 78,5-4 62,-14 2 454,-1-4-252,-7 5 39,-1-3 576,-7 6-549,-2 2 3348,0 0-3089,-5 0-494,0 3-77,-4-1-6,-1 3-152,2 3-11,-3 0-55,0 1-7,3 2-10,-1 1-63,1 7 79,3-2-6,0 5-33,4 2 56,1-2 6,3 2 0,1-4-1,2-1 1,2-1-6,-1-2 11,4 2 23,-4-5 66,3 0 35,-5-3 28,2 0-1,-1-1-16,2-4 22,0-2 17,1-3 5,0-1-11,-1-1-33,-2-2-12,-1 0 12,-2-1 5,-1 1-5,-2 0-1,0 0-10,-3 3-6,-2 0 44,-5-1-117,0 4 0,-4-2-22,3 7-6,-3-1-17,-10 5-22,-4 7 22,0 0-17,2 8-27,12-1-12,2 1-11,3 2 0,3 2-73,2 11-112,10 5 85,2 0-63,8-3-55,0-10-68,3-3-107,4-1-99,2-2-1015,18 3 42,-7-7 267,13 1-130,-14-9 45,0-2 202,-1-3-2897,-3-3 3591,-3-3 206,-2-5 349,-4-2 207,-2-2 119,-4-2 827,1-11-486,-6 5 27,0-7 24,-5 8 285,-2 0 531,-1-7 3278,-2 2-4168,0 3-118,-1 6 102,0 10-331,0 2-129,0 3-117,-1 0-1329,0 2 819,0 9 392,1-1-6,0 9 6,4 7-12,-1-3 1,3 7-12,0-6 1,-1 0-12,0 0 17,0 0-6,0 6-5,-3-8 0,2 2-6,-4-8 73,1-7 101,-1 0 1798,1-6-1765,-1-6-111,0 0-57,0-7 6,-1-11-28,1-5-11,-1-3 0,4 2 0,1 10 27,3 0 18,0 4 5,1 0-5,-1 2-6,0 2-11,-1 1-29,0 3-16,0 0-16,0 3-29,0 0-6,0 2-16,2 2 17,0 0 16,2 1 17,3 2-5,8 6 16,-3 1 6,7 5 0,-9-3 6,1 2 0,-2-1 5,0 1-11,-1-1-17,0 1 0,-2 1-11,-2-2 6,-1-1 27,-2-2 29,-3-2 50,-1-3 56,0-2 73,-2-1 56,0-1-34,1 0-39,-1-3-79,3-2-61,0-5-11,1-4-6,2-3 6,0-2 6,5-10-12,-2 7-6,2-5 1,-3 11 16,0-1-5,-2 6-11,0 1-57,-5 7-105,0 1-276,-2 2 197,4 7 235,0 1-39,6 9-45,0 0-50,2 3-62,1 3-500,10 15 47,-4-9-2006,13 25 404,-13-22-567,4 10-3813,-2-8 2433,-6-11 4198,3 0 0,-12-16 0,-3-4 0</inkml:trace>
  <inkml:trace contextRef="#ctx0" brushRef="#br0" timeOffset="64334">13316 8948 22470,'3'-23'-196,"0"9"207,-1 32 0,2 3-5,2 3-4247,4 4 4236,1 1-1393,2 4 1393,-1 0-1222,0 2 1221,-2 0-173,-1 1 174,-4 0-18,-1-1 6,-3-2-5,0-4 0,-3-2 10,-1-7-4,-1-2 947,-2-6-886,2-3 1748,-2-4-1620,2-4 240,-1-3-362,0-6-18,-2-4-5,-1-7-5,0-4-1396,0-7 1367,2-4-1522,1-7 1517,2-2-102,3 9 0,1-1 113,2-19 0,-1 19 0,1 0 23,3-12-7,-1 1 7,-1 4-1,-2 0-5,0 3-6,-2 2 8,0 4 1,0 1-14,0-6 5,2-19-11,1 34-67,4 3 44,4 3-10,2 1 5,5 4 1357,17-1-1368,-6 6-22,13 1-1,-11 6-11,0 4-95,11 12 84,-11 1-11,6 10 5,-17-3 2055,-5 1-2049,-4 2 23,-5 1 22,-3-1 3120,-7-1-3097,-3-3 4,-7-1 12,-2-4 17,-4 0 875,-3-4-859,-14 4-33,6-8-22,-30 2-23,21-8-5,-15-2-12,18-3-61,3-1-740,0-5-4867,14-4 5730,7 0 0,8 5 0,5 4 0</inkml:trace>
  <inkml:trace contextRef="#ctx0" brushRef="#br0" timeOffset="64568">14106 8704 13079,'34'-13'-1751,"0"0"0,-2 1 0,-2 3 1822,12 7 1,-20 2-1,-1 0 1</inkml:trace>
  <inkml:trace contextRef="#ctx0" brushRef="#br0" timeOffset="64767">14219 8900 16773,'-3'1'4800,"1"0"-2750,2-1-2475,33-12-875,10 1-22,18-8-885,-3 4-1741,-15 4 3948,3-3 0,-22 7 0,-1 0 0</inkml:trace>
  <inkml:trace contextRef="#ctx0" brushRef="#br0" timeOffset="65173">14757 8560 17955,'-2'-5'3400,"0"1"-880,2 4-2447,3 18-28,-2-3 0,3 16 5,1 6-33,-1 5-11,3 12 5,-2-12-11,0-5-11,-3-15 5,1-3-5,-1-4 0,-1-2-4241,0-4 4246,-1-2 146,0-3-118,0-2 678,0-1-224,0-6-386,-2-3-79,0-5 29,-3-15-7,2-8-16,1-3-11,5-2 33,13-3-22,0 13 0,8-9-17,-5 17 3043,0 2-3037,10-3-6,-7 9 1085,7-2-1124,-1 10 5,-8 3-89,15 3-57,-6 12 40,-1 2-380,6 20 83,-15-7-174,5 11-1237,-5 6-1278,-2 1 718,-2 0-790,-4-7-6633,-2-10 9649,-4-11 1,0-1 0,-4-12 0</inkml:trace>
  <inkml:trace contextRef="#ctx0" brushRef="#br0" timeOffset="65518">15457 8774 11232,'3'-4'7416,"0"0"-3862,-3 4-3862,16-20 394,-12 18-19,15-8-28,-17 21 131,8 11-91,5-3-3163,3 0 3107,4-3-12,-4-6 0,1 0 0,2-4-22,-1 0 22,1-2 12,-2-2 16,-1-1 28,-3-1 90,3-4 3448,-1-5-3353,2-11-146,-6 0 12,-5-5-12,-4 2-3419,0-1 3397,-2-2-6,0-2 17,-2 2 17,1 0 95,-1-5-33,-1 7-118,0 3-45,0 10-72,-1 7-107,2 3 2434,0 1-2680,-1 4-668,0 9 175,0 4-347,0 9-2762,1 12-1664,2 7 2723,1 0-1707,2-6 4664,0-18 0,-3-11 0,-1-4 0</inkml:trace>
  <inkml:trace contextRef="#ctx0" brushRef="#br0" timeOffset="66074">15937 8969 19219,'44'-39'270,"1"0"1,-4 2 0,-8 5-126,-17 5-16,1-5 50,8-26-123,-5 9-34,-6 14 1,-1-1 22,5-20-12,-1-3-13,-9 28 0,0 0-170,-1-1 0,-1 1 175,0-1 0,0 0 34,0-11 0,-1 1 707,0-19-676,-3 17 0,-1 0 760,-10-12-778,2 12-10,-5 13 950,5 23-990,1 3 1291,2 2-1374,1 2 568,1 1-563,0 3 368,-2 2-323,-6 17 11,1 1-5,-3 17-814,4-3 797,1 7 19,4-7 0,1 2 9,-1 22-562,3-19 0,1 0 545,2 18 0,4-1 5,0-19 1,1 0-2761,4 18 2766,-2-21 0,0-2 0,5 8 189,3-4-211,1-4 770,2-6-782,2-4-5,0-5 16,0-4-10,11-3-1,-8-7 3253,10-2-3219,4-16-2886,-10-1 2897,11-11-11,-2-20-374,-10 4 374,-9 10 0,-1-2 5,8-23 12,-8 9 0,0-1-779,-5 10 1,0-2 776,0-3 0,0-5 0,-1 4-4,-4 3 1,0 2 10,1-12 1,-2 3 27,-4-13 12,-2 7-975,-9-7 997,1 21 1388,-7-5-1371,4 22 291,0 6-257,-1 1 1636,5 8-1760,0 2 1930,3 4-1963,0 1 955,0 3-945,-1 3 18,-1 6-6,-4 7-17,-1 7 12,-1 7-1182,2-3 0,0 2 1148,-2 22 28,3-16 0,2 1-12,1 22-22,4-14 1,0 2-1368,2-12 0,0 1 1235,2 13 0,0-1-100,1-15 0,1-1-361,0 0 1,0-1-13,1 0 1,-1-1-3422,8 30 4071,-5-28 0,-1-2 0,1 2 0,0-2 0</inkml:trace>
  <inkml:trace contextRef="#ctx0" brushRef="#br0" timeOffset="66874">11660 10179 19132,'-3'-46'668,"-1"0"0,1 3 0,0 8-91,2 16-111,-1 1-69,1 3-4284,0 2 4217,0 2 810,1 3-950,-1 2-112,1 3-324,-1 2 112,0 5 44,0 3 107,-1 7-6,0 7 11,-1 7-16,-5 24 0,1-8-296,-4 18 217,3-16-112,0 0-145,3 2-202,1-2-1210,2 16 398,5-19-522,2 10-4653,10-17 6519,1-10 0,-2-5 0,-6-12 0</inkml:trace>
  <inkml:trace contextRef="#ctx0" brushRef="#br0" timeOffset="67899">12040 10167 8829,'9'-47'1071,"0"0"1,-1 7 0,-6 8 1835,-12 13-2622,-5 11-66,-3 2-40,-4 2-67,-1 3 28,-15 5-101,9 1 1262,-10 7-1257,0 12-16,-2 10-1729,-2 3 1757,4 3 6,11-8 1615,-2 1-1638,9-8 0,-1 0-17,-11 12-215,12-13 0,-1 0 238,-12 17-28,5-5-23,3 1 3082,13-13-3003,12-8 134,15-7-89,3-2 22,31-3-123,-8-4-16,21-2-108,-22-1 1,1 0-1325,-9 0 1,1-1 1310,10-1 0,1 0-166,-1-2 1,-1 0-1635,20-5 1749,-21 4 0,-3-1-1907,11-5 1563,-5-2-818,13-7 23,-5-3 867,-2 1 1830,-13 1-1359,-13 4 201,-10 4 85,0-1 1973,-10 3-1890,-2 5 12,-3-2 3639,-5 4-3700,1 3 380,-5-1 0,-1 3-387,1 0-61,-1 2 62,0 0-241,3 3-96,-2 2-16,5 1-6,3 1-39,2 3 45,1-2 5,3 3 29,7 0-23,11-2-6,11-1 23,-1-3 5,3-5 23,-10-3-3398,1-3 3409,0-2 12,-1-2 167,4-8 22,-4-4-44,-2-9-134,-10 4-7,-6 0-21,-6 9 50,-2-8-17,-2 7 112,-6-6-100,1 14-40,-5-1-6,-4 8-33,2 2 0,-8 2 5,-6 9-22,7-1-17,-6 8 3381,12-2-3403,-6 21 11,9 1-17,0 8-668,10-7 696,5-11-11,4 0 28,2 0-17,5-1-44,14 9-7,-2-10-38,12 7-292,14-12 157,-9-7 0,16-2-72,-2-10 240,-12-4 31,-4-6 0,0-3 98,8-15 42,-17 7 0,-2-2-2648,0-11 2679,-12 2-2252,-9 8 2291,-4 0 28,-1 2 533,-3-8-461,-2 14-38,-1-5-28,-1 16-57,0 2 2230,-2 2-2375,2 0 3325,-1 0-3359,3 4 6,-1 0 0,3 4 23,-1 8-7,1-2-49,4 12 22,2-10 5,3 5-16,3-7-1,1 0-10,4-1-74,13 2 62,9-4 79,0-1-12,0-6 29,-4-8 33,-11-1 17,6-6 33,-13 0-11,-2-3 6,-2 0 17,-2-1 167,2-8 29,-1-1-135,0 1 62,-3 6 22,-4 9 207,-1 3-330,-1 3-224,-1 1 51,-5 18 55,0-2-22,-4 17 0,1-4 6,-1 4 5,0 4-951,1 3 935,0 4-46,1 0-341,2-11 0,1 2-398,0 1 1,0 0-43,1 0 0,0 0-3404,1 27 4236,2-16 0,-1-22 0,1-1 0</inkml:trace>
  <inkml:trace contextRef="#ctx0" brushRef="#br0" timeOffset="68491">13689 10091 16583,'0'-7'3624,"0"1"-2992,0 6-32,0 0-578,0 20-22,1 0 6,0 19-1,0 14 6,0-12-11,-3 15-11,-3-4-446,0-15 457,-3 6 6,2-22-1,0-4 130,0-4 498,2-6-269,0-2-50,2-6-146,0-3-135,-1-5-10,-2-4 10,-1-5 1,0-5 462,0-5-412,-2-22 28,3-7-899,1-1 877,4 4 16,3 19 23,3 4 0,3 3 16,1 2 79,5-4-157,-3 9-399,3-2 355,-4 11-7,0 3-16,-1 2-5,2 3 10,7 1 1,-3 5 813,6 4-847,-5 5-6,1 5 23,1 4 0,1 4 435,1 4-424,1 4-11,14 16-615,-8-11 615,11 11 5,-12-19-1604,-4-6 0,0-1 1593,4 4 11,12 9 6,-25-22 17,-4-6 39,-2-1 11,-3-4 404,-2-2-409,0-4 3363,-1-4-3408,0-5 22,0-15-33,-1 3 0,-2-13 16,-4-10 6,-1-11-747,0-1 741,3 0-11,2 20 34,1-8-11,1 16 16,-1-2-33,2 20-34,-2 4-73,0 5-2082,0 4 1594,1 10-150,1 3 574,2 8-1011,2-2-465,2 3-745,2 0-952,4 0-1176,3-1 4503,5 3 0,-10-12 0,1 0 0</inkml:trace>
  <inkml:trace contextRef="#ctx0" brushRef="#br0" timeOffset="68872">14731 10115 15883,'0'-3'5567,"0"1"-3125,0 2-2425,-35-27-6,21 25-5,-27-19-6,29 34 17,-1 2-12,1 2-799,1 4 794,1 0-232,1 3 227,3-1 10,2 2 1,2-1-73,7 10-12,9-1 62,3-1 6,8-6 11,-2-12 0,2-2 11,2-5 781,0-2-770,0-3 84,11-7-38,-10-2 38,5-7 17,-14 0 23,-3-2 245,-3-1-251,-3-3-22,-3-1-28,-2-3-6,-3-1-17,-2-2-17,-2 0-311,-2-1 289,-2 1-3283,-2 1 3300,-1 1-793,0 4 799,0 2-148,1 5 114,0 3 147,1 3-215,1 2 2878,0 2-2973,1 2 1190,0 2-1284,-2 3-80,-3 2-116,0 6-203,-1 1-178,2 5-248,1 1-430,3 4-830,2-1-1512,6 3 3837,5 1 0,-3-11 0,1-2 0</inkml:trace>
  <inkml:trace contextRef="#ctx0" brushRef="#br0" timeOffset="69306">15356 10260 17053,'2'-4'3938,"-1"1"-443,-1 3-3495,-77-29 11,46 28-825,-15-12 1,2 5 797,22 21-7,3 0 1,5 0-232,4 0 237,5 0-44,2 3 50,2-5-23,4 3 28,1-7-10,7 0 21,3-2-5,6-1 1156,17-3-1179,11-6 45,-17-1 1,0-2 19,1-5 0,-3-1-735,17-14 755,-9-4 33,-16 3-208,-4-3 253,0-22-79,-8 9 18,0-17 10,-8 28 1,0 1-2302,-1-17 2369,-2-13 45,-2 24-422,-5-5 416,1 15-1275,-4-2 1214,5 16 82,0 5-116,3 4 1631,0 2-1732,2 2 546,1 2-597,0 3 3421,1 3-3353,0 7-17,0 4 0,1 7 0,1 4 22,7 26-67,0-8 20,-3-14 0,1 1-3474,3 17 3303,-1 1-84,0 0-401,-1-1 8,-1-1-413,-1-3-981,1-1-4291,0-2 5810,3 4 1,-5-23 0,0-1 0</inkml:trace>
  <inkml:trace contextRef="#ctx0" brushRef="#br0" timeOffset="69865">15787 10214 24200,'4'-4'347,"11"0"-324,2 2-12,10-1 11,5-2 6,3-4-11,5-3 0,-11 1 0,-8-1 44,-4-2-33,-5 2 84,5-19-22,-10 7 33,0-10-56,-9 13-11,-3 5 12,-5 5-52,3 6-4,-6-2 21,-2 6-22,2 0-5,-7 4-12,-4 9-10,5 0 4,-5 8-27,7 7 17,6-4 5,2 11-50,8 4-208,17 6-44,4 0-420,6-15 0,4-4-1125,14 6-1911,1-7 0,1-2-6056,7-1 9462,-18-8 0,-4-3 0,-9-3 0,-10-4 0</inkml:trace>
  <inkml:trace contextRef="#ctx0" brushRef="#br0" timeOffset="70068">16629 9937 21394,'38'-7'-1087,"-1"0"1,-1 0-1,-2 4-1164,8 8-1430,1 1 3681,3 2 0,-22-4 0,-1 0 0</inkml:trace>
  <inkml:trace contextRef="#ctx0" brushRef="#br0" timeOffset="70242">16741 10195 9279,'-5'1'2996,"2"1"2141,3-2-4863,-9 11-621,29-8-2616,9 9-851,19-12-5260,2 0 9074,-19-1 0,-14 1 0,-8-2 0</inkml:trace>
  <inkml:trace contextRef="#ctx0" brushRef="#br0" timeOffset="70682">17437 9863 19960,'-2'-3'3148,"1"1"-936,1 2-2173,-17 6-27,9 5 11,-19 20-12,14 13-6,1 1-1093,5 2 1060,3-16 33,3 1-22,0 7 1,1-12 10,-1 5-16,1-11 22,-1-7 0,1-1 5,0-9 29,0-2 1559,0-1-1515,0-7-61,0-1-6,2-7 0,3-10 6,7-10-3392,0-3 3375,6-3-6,0 10-2262,2 1 2268,4 2-328,0 3 328,1 2-11,1 4-6,13 0 2073,1 7-2140,7 1 33,-13 11 3139,-9 4-3278,-4 14 61,-8-3-23,3 8-33,-8-2 644,-1 0-812,-1 2-84,-1 0-2666,13 29 1860,-5-25-1086,14 19-12,-7-34-992,4-4 3333,17-4 0,-23-3 0,9-2 0</inkml:trace>
  <inkml:trace contextRef="#ctx0" brushRef="#br0" timeOffset="70982">18190 10001 20113,'1'-54'73,"-5"24"-56,-2 48 377,-2 10-394,4-5-11,2 1-1,0 2-4,2-1-7,2 1 683,2-3-682,11 10-2628,7-4 2639,2 0 17,4-9-1693,-7-10 1704,1-3-1265,-1-4 1282,0-1 5,0-4 12,1-3-7,-2-3 12,1-3 12,-1-3 122,5-11-72,-6 4 1511,2-10-1523,-9 7-33,-2-2 39,1-10 2167,-5 10-2295,0-5 3396,-4 15-3402,0 3-68,0 4-206,-2 3-477,1 2-443,-1 2-3338,0 1-106,0 6 4660,-1 2 0,1-1 0,0 0 0</inkml:trace>
  <inkml:trace contextRef="#ctx0" brushRef="#br0" timeOffset="71600">18743 10337 16544,'45'-10'905,"1"0"1,-4 1-1,-7-2-294,-13-7-5717,-2-2 5582,0-2-90,-1-3-145,0-1 6,-2-4 981,0-3-1032,-4-5 1,-2-2-85,3-13-300,-4 9 1,-1 0 293,-2-6 12,-2 0 11,-2 1 16,-1 2 12,-2 3 22,1 3 6,-2 3 6,0 4 2471,-2 4-2365,-4-2-157,3 12 1779,-2 0-1846,3 13-84,0 4-51,1 2 880,-1 1-868,0 1 33,-5 4 34,-1 5-11,-5 6-1,-2 6-728,-2 4 723,1 5 6,0 2-6,3 4 0,2 1 0,3 3 6,3 21-6,4-12 0,3-18 0,2 1 0,6 13-12,7 1 1,5-2 0,4 0 0,5-4-6,5-1-1808,3-4 1803,2-3-1,2-2 6,2-4 6,-1-4 11,-1-6 6,1-4-1103,11-8 1097,-14-7-10,9-7 16,-6-19-6,-10 3 0,6-15 268,-13 6-262,-3-5 0,-1-6-1,-1-4 1,-1-3-1,-2-4 1076,-2 0-1070,-1-2 338,-3 0-315,-2 2 11,-4 0 5,-3 3 6,-2 1 0,-4 2-11,-3 2 106,-11-10-73,3 19 12,-7-7-6,7 23-11,0 4-13,0 5-15,1 3 271,-4 6-299,3 3 0,-2 6 582,-2 12-587,3 2 4,-4 10 7,7-1-18,0 4 98,1 5-92,2 5-5,2 5 16,3 5-19,3-10 0,2 1-1513,1-9 0,0 1 1510,3 12 0,1 0-11,0-10 0,2-2-365,-1 2 1,2 0 361,-1 1 0,1 1-415,0-1 0,-1 0 322,1-1 0,-1 1-100,0-3 0,0 2-871,2 11 0,0 0-454,-2-13 0,-1 0 1532,3 12 0,0-4 0,-3-11 0,-1-3 0</inkml:trace>
  <inkml:trace contextRef="#ctx0" brushRef="#br0" timeOffset="80023">27773 12460 14297,'2'-60'1497,"1"-1"0,-2 14 0,0 0 0,0 8-1032,0-2-56,-2-20-51,0 35-39,-2 3-32,1 3-7,-2 3-6,1 3 208,-1 1-331,1 6-67,1 1-123,1 5-264,1 1 264,0 6 56,0 3 16,0 9-16,0 5-22,0 6 10,0 6 12,0 5-1015,0-8 1,-1 1 1008,0 20-5,1-16 0,-1-1-1,-2 18 12,1 1-11,-1 3 16,0-13 0,1 1 14,0-11 1,0 3 30,0 3 0,-1 6 1,-1-1-1329,-1 16 1,0 0 1295,1-19 1,0-1 0,0 1 1,-1 0 0,1 0 1,-1-1-587,-1 7 1,1-2 595,-1 3 1,0 1-12,0 2 1,0 0-7,1 2 1,-1 0-9,0 1 1,0 1-692,1 1 0,-1 1 694,0 0 1,-1 1-4,0 0 1,0 2-245,-1 0 0,0 1 227,2-21 1,0 0 0,-1 3 13,0 2 1,-1 3-1,0 0 1,1-2 39,-2 3 0,1-2 0,0 2-54,-1-2 1,1 2 0,-1 0 0,1-4-6,-1 0 0,1-3 0,0 0 0,0 1 0,0-1 0,0 0-122,1-1 0,-1 0 0,0-1 133,-2 20 1,0-1-10,1-3 1,1 0 327,1-5 0,0 1-330,3-9 0,1 2 0,0-3-14,0 5 0,1-2-6,1 12 1,2-4-9,1-20 0,2-2-59,4 8 0,3-2-81,8 19 36,-6-25 1,1-1-294,7 6 634,1-3-1492,-2-2 1283,8 14 0,-15-27 0,4 8 0</inkml:trace>
  <inkml:trace contextRef="#ctx0" brushRef="#br0" timeOffset="80881">31608 12261 15967,'7'-44'978,"-1"0"0,1 3 1,-3 9-363,-6 16-90,-1 2-89,-1 4-62,0 2-61,0 3-85,1 2-77,2 1-68,-1 2-112,1 0 28,0 2 33,-1 1 23,1 5 73,-4 17-79,1-1 74,-4 33-1263,2-16 1263,-1 17 10,0-11 17,-1 5 1,-1 4 4,-1 5-80,4-29 0,-1 1 75,-1 16 0,-1 3 3,0 3 0,-2 4-70,2-10 0,0 4 0,0-3-34,-1 12 1,-1-3-1307,0 1 1,0-3 1302,4-14 1,-1-2 2,1 2 1,-1 0-435,1 2 0,1 0 431,-1 0 1,1 2 15,2-2 1,0 2 0,0 2-20,2 3 1,-1 1 0,1 3-487,1-4 0,-1 3 1,1 0-1,1-3 449,0 7 1,0-2 0,1 0-7,0 0 1,1 0 0,0-4-277,1 6 0,1-2 272,-1 1 0,0 1 6,1-2 0,0-1-9,-1 0 1,0 0-99,-1-2 0,1 1 95,-1-2 1,1-1-12,-2-1 1,0-1-204,0-1 0,0-2 206,0-2 0,-1-1 583,-1-4 0,-2 2-790,-4 5 0,-4 4 0,0-3-412,-4-1 1,-3 0-595,0-1 1,-2 4-1,0-8 1230,-1-9 0,0-7 0,-6 6 0,13-16 0</inkml:trace>
  <inkml:trace contextRef="#ctx0" brushRef="#br0" timeOffset="86423">3368 8572 13665,'-7'-25'252,"5"4"-135,14 20 12,3 1-11,2 0-1,3 0-4239,4 0 4250,2 0 456,4 0-489,3 0-22,3 0-23,2 0-22,3-1 0,1 0-22,0 0-12,1 0 12,-3-1-12,-1 2 1,-1-1-1,-3 0 6,-2 1-6,-2 0 1,-2 0-6,-2 0-45,5 0 28,-12 0 0,2 0 3222,-13 0-3149,-4 0 619,-2 0-25,-2 0-662,-8 0-10,1 0 22,-8 2 22,1-2 6,-2 2 5,-5 0-5,-2 0-23,-3 0-5,-4 1 11,-3 0 6,-4-1-3393,-3 1 3398,-3 1 1,-4 0-410,-3 0 426,-3 1 11,0 0 22,2 0 35,2 0 27,3-1 213,-9 2-135,19-3-21,-3 0-74,24-3-280,5 2-66,5-2-96,2 0 560,9 0 3164,0 0-3232,10-2 526,2-2-760,23-5-135,-5 1-731,18-3 244,-10 3-622,3 0-4544,4 1 204,-3 0 5662,-8 2 0,-18 3 0,-11 0 0</inkml:trace>
  <inkml:trace contextRef="#ctx0" brushRef="#br0" timeOffset="90473">29589 15389 18427,'2'-34'-146,"1"-1"1,1-18 2537,-4 57-2453,0 5 1270,-1 5-1204,-2 6 677,-1 6-682,-4 6-1068,-7 24 928,2-11-154,1-7 0,-1 1-238,-3 6-313,-2 11-1714,7-20 700,3-1-6488,1 15 8347,2-10 0,1-6 0,3-17 0</inkml:trace>
  <inkml:trace contextRef="#ctx0" brushRef="#br0" timeOffset="90883">29833 15162 14003,'-10'-43'507,"-1"1"1,2 3 0,-4 7 2022,-17 8-2323,0 8-11,-16-1-11,2 10-994,-8 4 966,-6 2-79,26 2 1,-1 2-6,-2 0 0,0 1-12,-2 3 1,0 0-9,-2 2 0,1 1-8,-1 1 0,1 1-9,0 1 1,1 1-7,0 1 1,1 2-3,2 0 0,1 2-14,2 0 0,0 3 8,-6 9 1,2 3-20,10-8 0,3 1 2,-6 9 1,4 0-1596,4 18 1568,8 1 10,7 2 22,17-6 0,5 1-86,-6-18 1,3 0-71,10 17 0,5 1-288,5-10 0,1-4 173,-6-7 1,2-1 22,11 10 0,2-1 67,-8-13 1,0-2 52,2 0 1,1-2 77,2 0 1,0-3-290,1 0 0,1-3 376,0-2 1,1-1 25,-1-3 0,1-1 19,-2-2 0,2-4 262,4-5 1,4-3 0,-4-2-89,-2 0 0,-2-2-79,1-1 0,2-3 0,-7-1 70,-10-2 1,-5-2-23,0-2 1,0-2-63,-2-1 1,0-1-43,-1-4 1,-1 0-29,-1-2 1,0-1-37,-1-1 1,-1-1-12,-1 0 0,0-1 2,-2 1 1,-1-2 70,0-9 0,-1-2-62,-5 13 0,-3 0 11,-3-18 1,-5 2-45,-15-3 248,3 20 1,-7 2-314,-15 1 1,-5 4 658,6 6 0,-2 0-816,-16-6 1,-3 3-289,11 6 0,-2 3 476,-5 0 0,-5-1 0,8 3 0,13 1 0,1 2 0,-17-3 0,-1 0 0</inkml:trace>
  <inkml:trace contextRef="#ctx0" brushRef="#br0" timeOffset="96711">27446 15772 14118,'-59'-10'728,"18"0"-470,63 6 33,8-2-5,11-1-4109,11 0 3932,-21 3 1,2 0-32,4 0 0,2 0-19,3 1 0,3 0-14,3 0 0,3 0-592,3 0 1,1 1 568,5 0 1,1 0-8,-17 1 0,0 0 0,0-1-12,3 1 1,-1 0 0,2 0-305,1 0 0,1 0 0,1 0 304,0 0 1,1-1 0,1 1-1,1 0 1,0 0 0,1-1-1,1 1 1,1-1 0,0 1 5,1-1 1,1 1-1,0-1-2,2 0 1,0 0 0,0 0 3,0 0 0,0 0 0,5-1 1,-14 2 1,4-1-1,1 0 1,-1 0-1,-2 0-347,0 1 1,-2-1-1,0 1 1,2-1 335,-2 1 0,3-1 0,1 1 0,-1 0 0,0 0 7,-2 0 0,-1 1 0,1-1 0,-3 1 0,-1 0-123,15 0 1,-2-1-1,1 1 122,-5 0 0,3 0 0,-2 0 0,-4 0-82,-5 0 0,-3-1 0,-2 1 88,-1 0 0,-1 0 1,-1 0-21,15 0 1,-1-1 20,-7 1 0,-1-1-17,-5 0 0,-3 0-6,-5 1 1,-2-1 243,21-1-633,-13 1-1891,-8 0-4182,-16 0 6471,-6 1 0,-10 0 0,-1 0 0</inkml:trace>
  <inkml:trace contextRef="#ctx0" brushRef="#br0" timeOffset="98804">11652 11926 17086,'3'-9'2533,"-2"1"-1853,-1 8 959,10-71-3415,-7 42 1995,3-13 1,-2 1 110,-6 18-292,-2 2-311,-3 2 65,-2 3-21,-4 1-313,-2 4 811,-4 3-97,-3 3-14,-22 4 189,5 7 105,-18 4 128,10 8-414,-2 3 321,-1 5-181,0 2-172,2 4 369,3 2-411,5 1-108,5 1-70,8 0 291,8-2-497,9-3-83,5-2-31,9-3-129,5-2-40,10-2 144,5-4-2522,6-3 2796,3-4 126,4-4-1561,20-4 1850,-12-7-903,16-5 1227,-19-4-99,13-12 101,-16 3-94,6-7-81,-20 7 1323,-6-1-1527,-3-1-78,-4 0-111,-4 1-156,-2 1-68,-2 2 26,-2 2 21,0 3 85,-2 3 2121,1 3-2116,-1 3 3146,0 3-3299,0 2 801,0 9-648,0-1 31,0 10-15,0-3 44,2 14-110,0-6-10,2 10-58,1-7-182,1 2-1360,6 18-3913,-1-9 509,7 12 4522,0-10 1,-8-18 0,0-1 0</inkml:trace>
  <inkml:trace contextRef="#ctx0" brushRef="#br0" timeOffset="98970">12204 11985 20653,'-3'-4'1308,"0"1"-3831,3 3 2579,-43-11 1,33 9-1,-34-9 1</inkml:trace>
  <inkml:trace contextRef="#ctx0" brushRef="#br0" timeOffset="99419">13252 11831 13163,'12'-56'537,"1"0"1,-2 5 0,-2 7-123,-4 10-29,-3 5 1437,-1 4-1476,-2 5 1542,-7-3-1743,3 10-73,-5 0-73,7 11 2246,0 2-2263,0 6 3397,-2 17-3380,0 3-905,-1 16 888,1-2-11,1 5-23,2 3-66,0 3-186,2-12 1,0 0-286,0 22 171,1-21 0,0 1-908,0-2 0,1-1-1711,2 18 3036,-1-17 0,0-4 0,-1-9 0,1-3 0</inkml:trace>
  <inkml:trace contextRef="#ctx0" brushRef="#br0" timeOffset="100512">13111 12058 17436,'39'-21'-175,"-1"0"0,1 0 0,15-8 0,-5 8 35,0 21-6,-14 0 1,0 1-2922,15-1 2938,12 0-117,-14 0 1619,-15-1-1485,5-1 56,-19-2 1018,-3-1-906,-3-1 766,-4 0-430,-2-3 3280,-4 1-3353,-1-1 0,-3 3-22,-2 0-12,-2 1-44,-3 0-11,-1 2-18,-2 1-4,-1 0-6,-1 2-12,-1 0-38,0 2-46,-1 1-39,3 5-39,1 0-17,2 2-22,2 0 6,3 0-18,3 5 23,3-4 0,4 3 11,4-6 1,1-2 16,4 0 0,1-3 39,11-1-34,-7-5 1,9-1 11,-10-4 5,0-2 6,-1-1 17,-3-1 106,3-9-100,-6 3 61,2-16-17,-9 14 123,0-9 516,-6 1-600,-1 10-22,-3-5 67,-5 10-207,-1 5-5,-5-1 5,-1 7 5,-4 0 7,-3 4-12,-2 2 5,0 4-913,0 3 880,3 3-583,3 3 583,3 2-6,4 3-72,3 13-174,5 7-269,8 14-380,14 0-690,5-14 779,10-5-213,-2-15 547,5-3-2670,22 1 731,-26-13 0,2-2 961,-1 1 0,0-2-1047,26-1 2223,-7-11 308,-15 0 0,8-9 0,-10-7 2201,-11 3 309,3-7-20,-14 6-272,-3-1-414,-3-1-360,-1 1-256,-2 0-185,-2 2-175,-1 2 871,0 3-1144,0 2-88,-2 4-98,-1 3-111,-1 2 740,0 2-964,1 1-29,-1 3-17,2 3 12,-1 3 6,-1 4-12,1 3-5,0 4 17,1 0-23,2 3 11,-1 0-5,1 13 6,0-7-1,0 8-11,0-10 0,0-2 1,-1 0-12,1-5-17,0 1 45,0-8 17,0-2 44,0-6 107,0-3-106,3-3-40,0-2-5,3-5 0,6-12 11,-3 0 11,7-9 11,-4 5 29,2-1 117,7-14-67,-3 11 11,6-9 162,-2 6-168,-5 11-297,1-3 236,-9 14-39,-1 2 5,-1 3-28,-1 0-22,7 4 0,-2 0 0,22 13-12,-13 0 23,12 11-5,-15-3-1096,-2 3 1101,-1 1-449,-4 2 438,-2 0-1,-3 1 12,-3 0 174,-1 0-196,-4 6 11,-2-7 11,-1-1 11,-1-11-11,5-9 50,0-2 79,2-2 1007,0-4-1113,0-2 16,0-17-28,4 3 12,1-13-18,4 7 1,3-3 27,9-10 247,-4 9-252,6-5-17,-6 13 12,-2 4-12,-1 4 8,-2 3-19,-1 3 0,-2 3-6,-1 2-5,0 3-6,0 2 247,1 2-253,0 5-6,8 12-55,-5-1-84,6 9-107,-7-4-439,0 1 58,-2 3-5370,1 17 2106,-4-8 3920,-1 16 0,-4-33 0,0-1 0</inkml:trace>
  <inkml:trace contextRef="#ctx0" brushRef="#br0" timeOffset="101021">15144 12141 25410,'24'27'12,"-4"1"-12,-20 8-883,0 0 861,0-1-1,0 0-5,0-1-6,0-1 1,0-1 16,0-2-6,-1-1 12,-1-3 272,-2 4-266,-1-11-6,-1 1 172,2-12-127,0-4 11,2-1 0,-2-3 431,2 0-459,-2-5-12,-1-2 6,0-5-16,-1-4 5,2-5 5,1-3 2,3-23-14,9-11-960,1-2 969,-2 28 1,0 2 9,4-14-7,0 1 1,-2-1 5,0 0 17,-3 3 6,-1 1 38,2-7-38,-3 15-1660,1-5 1671,-2 18-17,0 2-17,4 1-33,-1 5 797,4 0-809,2 6 12,2 2 0,5 1-1,0 1-22,15 8 6,-9 0 22,8 8 1847,-10 0-1891,3 11 27,-8-7 0,1 7 12,-12-1 16,-4-7 23,-14 10-12,-3-12 12,-12 3 0,0-5-3398,-4-2 3399,-1-1-13,-1-1-2313,-13 0 2263,13-5-168,-10 1-219,25-6-503,1-2-813,13-2-1758,7-4 3506,8-5 0,-5 6 0,3-1 0</inkml:trace>
  <inkml:trace contextRef="#ctx0" brushRef="#br0" timeOffset="101270">15896 11956 18268,'-3'0'3451,"0"0"-550,3 0-2918,7-18-39,8 11-78,10-16-112,11 15-152,5 0-749,5 0 514,1 1-1533,0 2 1276,-1 0-208,-3 2-364,-4 1-638,-6 1-1026,-4 3 2447,-4 3 0,-12-2 0,-2 2 1</inkml:trace>
  <inkml:trace contextRef="#ctx0" brushRef="#br0" timeOffset="101427">16111 12179 22803,'49'-23'-1748,"0"1"0,-4 2 1,-4 3-2655,-2 7 3406,6 0 0,-21 5 0,-1 0 0</inkml:trace>
  <inkml:trace contextRef="#ctx0" brushRef="#br0" timeOffset="101663">17160 11744 22285,'1'-3'3046,"0"0"-743,-1 3-2275,-1-22-28,0 22 5,-1-14-4256,-1 30 4245,1 4-20,1 4 26,0 5-5,1 4-12,1 2-6,3 2-5,2 2-78,4 0-348,2 2-50,2-1-420,2-1-6733,9 15-1960,-9-19 9617,5 7 0,-14-29 0,-3-6 0</inkml:trace>
  <inkml:trace contextRef="#ctx0" brushRef="#br0" timeOffset="102502">17234 11622 17272,'15'-55'744,"0"0"1,-1 6 0,-4 5-306,-6 9-3005,-2 5 2923,-4 2-812,-4 5 578,-4 3 1291,-15 0-1635,1 9 409,-9 9 1,-3 5 54,-6 10 141,6-2 0,-1 5-136,4 7 1,3 4-25,4-6 0,1 2 22,-7 8 0,0 3-4,2 7 1,3 0-133,6-7 1,1 0-114,-4 11 0,2 3-321,7 1 0,4 4 164,8-7 1,3 3 0,0-1-151,0 11 1,4-1-306,3-13 0,2 0 1,3-6 341,3-8 0,5-4 26,13 10 0,8-3 390,7-1 1,5-3-299,-6-5 1,4-1 0,-1-2 63,-7-5 1,-1-2 0,2-1 15,11 2 0,4-2 0,-2-2 57,-9-5 0,-2-1 1,0-1 15,0 1 0,0 0 0,1-3 26,6-4 0,1-2 1,-6-3 0,-6-1 0,-2-2 3,10-4 0,-1-6 73,-9-5 0,-4-4-48,-10 7 0,-1-3 3,4-9 0,-3-1 12,0-23-40,-18 25 0,-1-1-14,-2-2 0,-2 0 66,-4-3 1,-3-1-73,-2-1 0,-2 0-5,-4 0 0,-3 1-3,-3-2 0,-2 2 3,-3 0 0,-2 2-9,-2 0 0,-3 2 41,-2 2 1,-3 2-70,-1 1 1,-3 3 302,-1 2 0,-1 3-421,-2 1 1,-1 3-227,-1 2 0,0 1-1821,-1 2 0,0 1-2344,5 2 1,0 2 4845,6 0 1,3 2 0,-4 0 0,16 2 0</inkml:trace>
  <inkml:trace contextRef="#ctx0" brushRef="#br0" timeOffset="106794">5973 10009 10927,'-40'0'246,"0"0"1,0 0-1,9 1-145,19 0 241,-2 0-230,6 2 73,0-1-67,2 0 62,1 1-51,0-2 137,2 1-148,0-1-40,0 1-22,1-1-90,1 0 701,13 0-376,0-1-95,14 1-73,-2-2-50,3-1-23,3 0-16,2-1-3409,1 1 3392,1 2-12,0-1-5,-1 0 0,1 1 6,-2 0 11,14-1-6,5 0-6,-2 0-572,-2 0 556,-18 0-6,-2 1-11,-3-1 0,-2 1-2075,-4 0 2081,-3 0 1678,-4 0-1656,-3 0 6,-3 0 56,-2 0 1098,-2 0-1087,-8 0 3117,-2 0-3151,-8 2 0,-5-1 130,-39 2-119,17-1 76,8-1 1,-3 0-63,5 0 1,1 0-1344,-21 0 1332,19 0 0,0 1 82,-14 0 58,16-1 0,-1 1-2760,-16 2 2802,-11 1 45,11-1-419,3 2 100,11-2 146,11 1-124,22-4 994,6 1-887,4-2-17,6 0 50,18 0-84,-2 0 2587,13-2-2592,-7 0-1,1 0 322,21-3-372,4 0 3,-24 2 0,1 0-263,-1-1 0,-1 0 86,1 0 1,-2 0-929,22-4 464,-3 0-3860,6-3 4515,-9 3 0,-7 0 0,-21 4 0</inkml:trace>
  <inkml:trace contextRef="#ctx0" brushRef="#br0" timeOffset="121388">2346 9708 6809,'0'-6'2666,"0"2"874,0 4-3383,-9-19 50,2 15-123,-7-15-17,6 19 0,0 2-5,0 1-17,0 2 11,-2-1 0,-1 2-11,-1 0 11,0 0 5,-2 0 6,-1 1 12,0 0 5,-2-1 5,-1 0 7,0-1 4,-2 0 7,2-1 190,-10 1-118,8-2 28,-5-1 11,9-1 309,-2 0-235,7-1 10,-2 0-16,7 0-23,2 0-28,1-1 135,0-1-225,1 0-5,1 1 566,1 0-645,-2 4 2,1 1-2,-2 3-5,1 0-5,1 0-6,1 2-1,0 0-10,0 1 0,0 0-6,0 2-6,1 1 28,4 7-33,-2-4 28,6 16-11,-6-12 16,2 8 96,-4 4-74,0-6 1,-2 9-17,-1-11 45,-2 13-45,1-10 0,-1 10 0,2-13 6,1 2 5,1-1 168,0 13-39,0-7 56,0 11 235,0 8-218,-1 6-197,-1-21 1,0 0-1888,-1 17 1888,-3-8-2767,1-17 2750,-1-1-912,1-1 917,-1-1 46,0 6-46,1-10-5,2 5 17,2-11-6,1-1 1064,1-1-1058,1 0-17,1-1 22,2 2 101,4 12-145,-4-9 859,3 9-854,-4-11-5,0-1-6,-1 0-6,1-2-5,2 0-6,0-2 23,2-1-6,1-1 5,3-2 1,3 0-17,2 0 3260,13-2-3288,-5-1-6,10-1-11,-9-1-39,2 0-3109,1 0 2695,1-1-814,1-2-3751,3-1 5046,5-1 0,-18 2 0,-1-1 0</inkml:trace>
  <inkml:trace contextRef="#ctx0" brushRef="#br0" timeOffset="129227">13660 2211 11277,'1'-9'6315,"0"2"-3720,-1 7-1144,0 0-544,8-58-607,-7 44 16,6-44-217,-7 58 744,0 1-645,0 1 230,0 6-110,1 1-134,-1 5 0,1 0-400,-1 2 101,1 2-545,-1 0 716,0 0 5,0 0-27,0 0 100,1-2-116,2 3-13,1-5-293,1 0 65,1-6-90,1-3-3052,1-1 3994,3-2 297,0-2 523,13-6 500,-5 0-1929,11-7 2449,-6 0 294,2-2-744,1-2-2019,15-10 0,-10 6 0,10-9 0,-13 9 0,11-10 0,-10 8 0,9-7 0,-11 11 0,8-6 0,-3 4 0,-2 1 0,-10 8 0,-13 8 0,-4 3 0,-3 0 0,-4 16-68,-1-4-6591,-3 16 6321,-2-2 0,4-12 0,0 1 0</inkml:trace>
  <inkml:trace contextRef="#ctx0" brushRef="#br0" timeOffset="133298">29436 14190 17255,'1'-15'397,"1"4"-313,-2 11 180,0 0-175,-3 0-55,1 0-17,-3 0-6,-1 0 39,0 0 23,-2 0 33,-1 0 180,-6-2-100,4 0 38,-3-2 308,5-1-252,2 0-28,1-1 106,4-5-196,0-4-111,2-4-3337,6-12 3348,0 9-152,13-17 230,-6 16 17,6-5 100,1 8-173,-4 6-33,6 0-29,-7 8-11,1 2-44,9 2-6,-3 3-1,6 3 3243,-6 4-3264,1 6 5,-1 3 430,-1 5-503,6 18 22,-9-8-5,3 15-5,-15-13 16,-2 1-22,-18 15-431,-1-12 543,-18 9 22,0-18 5,5-11 1,-1 0-11,-19 8-691,16-11 1,0-1 706,-15 3 17,0-2-186,2-5 304,-11 0 196,9-6-118,5-2 6,19-5-62,15-1-50,6-1-73,0 0-33,4-1 390,4-6-436,2 3 1430,6-5-1424,0 6 17,3 1-5,3 2 267,3 2-279,18 2-17,8 8 20,-14 1 0,0 1-1542,24 10 1519,-28-7 1,-1 0-81,17 8-2948,0 0 2852,1 1-50,-2 0-153,-1 0 96,-1 0-49,-3-2-542,-1 0 373,-4-3-163,-2-4-200,-3-3-353,-3-4 401,-1-3-5448,11-7 3658,-13-1 2643,7-3 0,-22 4 0,-4 2 0</inkml:trace>
  <inkml:trace contextRef="#ctx0" brushRef="#br0" timeOffset="133684">30067 13735 2927,'-54'-32'635,"1"-1"0,1 3 0,2 3-462,14 10 1,-1 1 137,-15-3 0,-4 0 173,-2 3 0,-1 1-218,1 1 1,0 2-38,3 3 1,3 3-68,16 4 1,1 1-60,1 3 1,0 1-23,2 1 1,0 1-1,1 4 0,0 0 25,2 3 1,0 0 16,0 3 0,2 1-788,-2 1 1,1 2 818,1 2 0,-1 3 101,-12 14 0,1 3 41,9-8 1,1 1-230,-8 12 1,2 0-4,13-11 1,3-1-21,2 1 1,3 0 257,2 1 0,3-1-243,2 1 0,3-1-3,3 1 0,2 0-3,4 0 0,2-1-45,3 1 1,3-1 17,2 0 0,3-1-43,2 0 1,2-1 310,3-1 0,0-1-325,3-1 0,1 0-3,1-2 1,3-1-453,16 9 1,3-2 499,-12-9 0,1-1 11,14 6 1,0-2 49,-14-10 0,-1-2-11,1-1 1,1-2 19,-1 0 0,1-2 17,-2-2 0,3-1 123,15-1 0,2-2-107,-15-3 1,0-1-381,14-1 1,-1-3 402,-16-2 0,-3-1 0,2-2 0,0-2 287,-1 0 0,2-2-264,16-8 0,1-2-110,-15 4 0,-1-1 653,13-7 1,-2-1-665,-18 6 0,-4-2-433,10-13 0,-3-2 447,-12 10 0,-2-2-3,5-10 1,-4 0 30,-6-17-45,-10-1 1606,-10 1-1779,-12 2-220,-11 1 180,6 27 1,-2 1-40,-3 0 0,-1 1-93,-4 0 1,-1 1-356,-3 0 1,0 2-1218,-3-1 0,-1 2-1906,3 2 1,0 1 3783,2 2 0,3 2 0,-3-1 0,13 7 0</inkml:trace>
  <inkml:trace contextRef="#ctx0" brushRef="#br0" timeOffset="141077">29633 12561 9920,'9'-43'-6,"1"0"1,-2 3 0,4 9 2528,17 15-2512,-5 5-5,6 0 27,-8 6-10,-2 2-6,0 1-12,-1 1-16,-2 1-11,0 2 1178,5 5-1252,-1 6 57,-1 3 11,-3 3 11,-7-3-27,-2 2 716,-2 0-716,-1 1-7,-3-1 12,-1-1 2601,-3-1-2478,-8 5 51,-2-6 201,-18 5-152,7-9 1,-11 1 34,8-6 44,-2-1 6,2-2 22,0-1 370,-2-1 79,7-1-427,3 0-72,11 0-90,6 0-33,1 0-135,3-1-17,1 1 12,5-2-6,1 2 0,2 0 17,1 3 22,2 0-28,2 4 17,0 2-6,2 1-27,8 9 5,-5-4-6,5 8-10,-8-5-29,5 7 28,-7-4-17,2 5-33,-9-9-11,-3 0-6,-4-2 17,-1 0 27,-6-2 7,-3 0-62,-16 3 39,1-5-23,-13 3-22,5-7-11,-2-2-3408,-3-2 3362,0-2-942,1-1 848,2-2-62,3-2-100,1-2-384,6-3-104,2 0-2654,1-7-3003,7-2 6587,3 1 0,7 6 0,2 7 0</inkml:trace>
  <inkml:trace contextRef="#ctx0" brushRef="#br0" timeOffset="141494">30139 12183 9516,'-57'-29'597,"0"1"1,5 1 0,4 6-83,2 10-28,-3 2-22,-5 4 17,-5 2-23,-4 6-238,30-1 0,-1 2-1291,-1 1 0,0 2 1257,0 1 1,-1 0-23,0 2 1,0 2 63,-13 5 1,0 3-1217,13-5 0,1 2 1034,-7 3 1,0 4 13,10 2 1,3 2-818,-11 16 756,18-13 0,3 0-1169,0 17 1129,8 4-511,5 0 489,6 4-22,8-1-16,7 2 424,7-1-453,6 0 12,5-3 66,-15-27 1,3-1 25,12 8 0,2-3 30,-7-7 1,1-1 13,11 6 1,1-3 85,-10-9 1,-1-2-81,1 0 1,2-1 183,14 3 1,2-1-162,-12-4 0,1-2 13,12 3 1,0-3 16,-13-5 1,-2-2 19,1 0 0,0-1 14,-1-2 0,2-2 159,14-3 1,0-1-116,-13-1 1,0 0 5,10-4 1,-2-1 595,-15 2 0,-2-1-498,8-7 1,1-2-93,-1-4 0,0-3-62,7-9 0,-3-2-182,-10 6 0,-3 0 115,-4-2 1,-5 0 7,-7-2 1,-3 0-1001,1-20 941,-9 20 1,-2 0-39,-12-13-34,-12 1-679,-10 2 534,-9 2 97,7 16 0,-6 1-1451,-5 2 1,-1 1-2381,2 1 0,1 2 3963,2 6 0,6 3 0,10 5 0,12 4 0</inkml:trace>
  <inkml:trace contextRef="#ctx0" brushRef="#br0" timeOffset="148092">27666 14130 14135,'-53'-14'-330,"10"2"150,44 12 164,2 0 150,2 0 118,4 1 224,15 3-274,0 0 229,31 6-224,-15-4-306,-2 0 0,4 0 245,-3-1 0,0-1-690,3 1 0,-1 0 617,3 0 0,-1 0-6,-9-3 0,1 1-8,1 0 0,3 0 2,1-1 1,3 1 0,2-1-965,5 0 1,1 1-1,1-1 912,1 0 1,0 1-1,1-1-296,-1 0 1,1-1-1,0 1 292,5 0 1,1-1 0,-2 1-487,-12-1 1,-1 0 0,1 0 489,15 0 1,2 1-1,-4-1-186,6 1 1,-3-1 209,0 0 1,2 1-12,-7-1 1,4 1-1,-3-1-11,-13 0 1,-2 0-1,2 0 2,10 1 0,3-1 0,-2 0 18,-3 0 1,-2 0 0,1 0 1,1-1 1,-1 0 0,0 0-12,0 1 1,-1-1-1,-1 1 0,-5-1 1,-1 0 0,-3 0 19,1-1 0,-2 0 340,-2 1 0,2-1-315,2-1 0,3 0 1,-3 0-43,-2 0 0,-1 0 482,19-1 1,-2 0-475,-7 0 62,6-1-44,-18 0 22,1 1 893,-21 1-854,-5 1 6,-4 0-17,-5 0-822,-1 1-2343,-8 3 3064,0 0 0,-1 0 0,2 0 0</inkml:trace>
  <inkml:trace contextRef="#ctx0" brushRef="#br0" timeOffset="150027">11263 13178 13437,'-14'-36'-165,"0"0"0,-9-22 1201,22 59-1204,1 2 1590,0 10-1349,0 1 812,0 11-857,-2-3-22,1 5 16,-2 2 1,0 3 5,-2 1-12,0 1-848,-2 2 849,0-1 22,-5 13-228,2-13 217,-2 8-16,4-18 32,-3 5-21,4-11 83,-1 2 57,5-13 128,1-3 3082,2-4-1553,0-1-34,0-4-1613,0-1-128,0-7-6,0-2-5,0-2 5,0-3-5,2 0 5,1-2 0,2 1 0,2 0 28,7-7-55,-2 8 10,5-4-16,-2 10-23,0 2-6,2 3-10,0 2-40,8 4 39,-4 2 1,8 4 10,8 9 12,-6 1-300,12 6 294,-11-4-5,-1 2-12,-1 0-10,-1 1-3316,-4 0 3281,-1 1-117,-2 6 101,-8-6 17,-3 5 33,-9-10 6,-13 9 28,-1-7-1,-12 6 12,-4-9 23,-22 2-495,6-5 478,-17 1-1,28-7 1,0-3-6,-16 2-17,-13-1-28,23-3-72,3-3-107,4-2-1205,-4-12-369,13 2-2509,1-9 4307,16 0 0,3 12 0,3-1 0</inkml:trace>
  <inkml:trace contextRef="#ctx0" brushRef="#br0" timeOffset="150276">11773 13477 22755,'-3'-30'-1921,"2"6"-281,3 24-3079,1 0-2331,0 0 7612,1 1 0,-2-1 0,-1 1 0</inkml:trace>
  <inkml:trace contextRef="#ctx0" brushRef="#br0" timeOffset="151493">13306 13239 11995,'3'-44'2029,"0"-1"1,0 1 0,2 7-1319,1 19-78,2-4-101,-4 10-44,0 1-74,-1 3-67,-1 2-117,-1 2-158,0 2-77,-1 2 55,0 16-3391,-2-1 3374,-1 18-5,-3-2-1548,-3 6 1520,0 4-575,-2 4 536,1 2-45,0 3-112,3 1-157,0 0-201,4-1-275,1-2-499,4-16 1,1 0-511,3 15-470,2-12 1,2 0-2465,9 11 4772,2-1 0,-8-19 0,-7-15 0</inkml:trace>
  <inkml:trace contextRef="#ctx0" brushRef="#br0" timeOffset="152702">13166 13386 13329,'-3'-6'3674,"0"1"-2907,3 5 185,0 0-969,9-40-5,3 35-85,42-18 68,-15 36-3,4 0 0,0-1-423,4-2 378,-7-3 1,1-1-32,5 0-39,12 0-291,-6-4 191,-14-1 49,7-2-164,-18-1 304,-5-2 102,-3-3 67,-4 0 229,-2-7-111,-7 4 421,-1-4-388,-7 4-39,-2-1-34,-2 1-11,-3 0 45,0 2 45,-2 0 281,1 0-281,-2 2-45,1 1-23,0 0-22,-1 2-22,1 0-29,0 2-33,1 0-50,2 0-40,1 1-16,2 0-12,1 2 12,1 1-1,0 4 7,0 2-1,3 1 6,-2 2 11,2 2-12,2 0 12,1 0-11,2 0-6,3-1-5,2-1 0,0-1 10,0-2 12,0-1 23,1-3-1,-2-1-1853,1-1 1932,-1-3 34,0 1 21,0-2 1,-1-2-11,1-2-12,0-4-11,-1-2-33,1-2 0,0-1 1953,0-10-1948,-3 5 6,-1-5 11,-3 7 85,-2-4-96,-1 4 16,-2-2 6,-1 7-5,-3 2-34,-1 2-22,-7 1-57,2 3-5,-6 0 0,4 4 11,-1 4-27,-1 1-12,1 5 0,1 2-23,2 2 18,1 2-12,2 3 0,3 1-101,2 14 51,3-7-34,5 9-213,10 2 129,2-10-33,7 8-51,-2-13-476,14 6 241,-4-10-140,11 3-2584,-8-11 2220,1-3-100,1-4-229,1-2 447,0-2 268,-2-5 269,-2-1 230,-3-5 369,6-10 102,-12 3 122,4-7 124,-15 6 750,1-10-112,-6-1-717,-1 0 23,-3 3-40,-3 10 2816,1-3-2827,-1 8-67,0-1 282,-1 8-534,1 2-230,-1 1-940,0 2 856,1 6 219,1 2 0,1 8 5,1 3-11,2 2 1,0 3-12,0 2-17,-1 0 6,1 13-17,-3-8 0,0 8-12,0-13 12,-2-2-5,0 4-1,0-10 6,0 1 95,0-12 146,0-3 1153,1-2-1086,1-6-190,0-2-45,1-6 22,0-1 0,0-3 12,1-3-3387,-1-2 3370,0-2-101,0-2 73,1-1-23,1 1-5,1 0-6,2 1 22,1 1-16,2 2 11,0 3 16,5-2-16,2 5-28,-1 2-28,6 4-17,-4 7 11,1 1 0,-1 5 11,-5 2-10,1 3-12,-1 3 3328,5 7-3322,-7-4-18,6 14 35,-11-13-6,0 6 11,-6-8 0,-1-1 0,0-2 163,0-1-157,0-4 11,0-1 39,0-3 924,0-1-857,4-7-78,-1-1-6,4-7 28,0 0 23,0-1 72,6-8-95,-3 5-16,4-6-23,-4 9-6,2 0-11,1 3-11,0 1-16,6 1 4,-6 5-10,5 1-12,-8 3-27,6 7 27,-5 0 6,5 7-17,-6 1-16,0 2-29,-1 4-223,-1 12 5,-2-5-230,-1 8-3706,-3-9 2939,-2 2-907,0-1-1519,0 1 3164,1 4 0,-1-16 0,1 0 0</inkml:trace>
  <inkml:trace contextRef="#ctx0" brushRef="#br0" timeOffset="153193">15099 13545 22509,'16'-22'6,"-3"10"5,-9 31-6,0 4-5,2 1-5,1 3-1,2 2 6,0 2 0,0 1-5660,1 0 5660,-2 1 862,5 24-874,-6-23-10,3 14 11,-8-29-12,-1-3 7,-1-3 836,0-3-759,0-3 309,-2-3-146,0-1 3070,-3-3-3092,-7-9-129,2 1-12,-5-10-2652,3 0 2636,0-5-1579,1-4 1568,0-7-1700,2-5 1694,2-4 6,2-4-98,3-2 111,1 13 1,1 0 47,0-19-34,0 20 1,1 0 151,4-27-146,1 17-11,2-9 11,5 10-44,0 13 1649,6-4-1666,7 11-555,-2 9 537,9-2 12,-7 9-11,2 3-726,1 2 726,1 2-374,0 4 368,-1 2-11,0 5 0,-2 4 1599,7 13-1604,-10-4 2067,3 10-2078,-13-7 1631,-6 1-1620,-3 0 10,-4-1 23,-8-3 0,-4 0 961,-20 3-939,-13 0-22,-4-3-1277,-4-6 1187,13-8-95,2-2-190,1-2-319,3-2-1719,-3-2-2169,13-4 4582,-2-2 0,18 1 0,2 0 0</inkml:trace>
  <inkml:trace contextRef="#ctx0" brushRef="#br0" timeOffset="153486">15896 13297 23030,'17'-27'-230,"5"5"85,14 12-57,2 1-95,4 1-5645,19-3 4906,-14 5-846,13-2 2141,-2 5 0,-32 1 1,10 1-1</inkml:trace>
  <inkml:trace contextRef="#ctx0" brushRef="#br0" timeOffset="153652">16025 13500 13058,'53'-11'-263,"1"0"1,8-2 0,-10 2 0,-25 7-1,12-3 1</inkml:trace>
  <inkml:trace contextRef="#ctx0" brushRef="#br0" timeOffset="154726">17405 13502 11183,'9'1'4481,"-2"0"-3652,-7-1-706,0 0 1,0 2 100,0-1 638,-1 2-274,0-1-5,-2-2-79,0 2-123,-2-2-79,-1 0-55,-1 1-35,-2-1 12,-1 1 12,0-1-7,1-2 1,0 0-29,2-3-61,0-2-11,3-2-38,1-3-24,0-2-11,2-3 0,1-2 11,2-2 0,2 0 0,5-1-11,1 0 0,3 2 17,0 0 0,2 4 5,0 0-22,-1 5-11,-1 0-17,6 2-22,-6 4-23,5 1 6,-5 3 5,2 5-5,1 1 11,2 7-11,1 3 0,1 4-12,-1 2-44,4 16 22,-9-8-311,-2 12 306,-9-10-112,-17 17 50,-1-10 0,-17 13 5,1-15 0,-6 1 17,-4-3 31,10-10 1,-1-2 58,-16 9-317,17-12 0,0-2 368,-5 1 174,-6-5-29,15-6-378,-2-2 429,15-5-29,4-3-56,5-1-72,2-4-17,5-5-79,3 2 279,6-4-279,5 4 6,5 1 6,5 1-17,7 2-12,5 1-2584,4 1 2585,5 2-23,1 1 183,0 1-228,1 1-600,-1 0 482,1 1-94,0 0-180,1 0-190,0 2-264,-1-2-385,0 1-623,-2-2-1097,-4 0-1283,-1 0 4708,-2-3 0,-18 1 0,-4-1 1</inkml:trace>
  <inkml:trace contextRef="#ctx0" brushRef="#br0" timeOffset="155120">18094 13113 3311,'-55'-20'704,"-1"0"0,11 5 1,-1 2-1,3 2 121,5 4 0,0 1-666,-13 0 1,1 1-26,12 3 1,2 1-29,-2 1 1,1 1-20,0 0 0,-1 3-9,-13 4 1,0 2-54,13-1 0,0 1-6,-9 5 1,1 2 2,15-3 1,3 1-235,0 2 0,0 1 262,1 2 0,0 1 374,0 1 1,1 2-375,0 1 1,0 2-12,0 1 0,2 0 0,-1 2 1,2 0 559,1 1 1,1 0-564,1 0 0,2 1-8,2-1 0,2 0-8,2 0 0,2 0-4,-2 28 12,7-1 17,12-4-11,9-4 5,11-3-22,10-7-40,10-4-21,7-4 13,-23-18 0,1 0-6,2-2 1,1 0 2,2-1 1,1-1-4,1 0 1,0-2 8,1 1 0,1-2 3,0 0 0,1 0-1,18 2 1,1-2-58,-15-2 1,0 0 82,15 1 0,-1-1 5,-18-3 1,-1-2 16,0 1 1,1-2-1,-2-1 0,0-1 14,0 0 1,-1-2 24,-1-2 1,-1 0 28,-1-2 0,-1 0 33,-2-2 0,-1 0 20,-2-1 0,-1-1 159,23-15-17,-7-2 306,-7-4-398,-14 6 1,-1-1-60,8-19 74,-13 16 0,-1-2-113,0-19-22,-7-1-11,-4-3-40,-8 1-39,-8-1-39,-7 2-1036,-10 2 913,-7 4-157,-8 3 875,19 25 1,-2 1-1271,-2 1 0,-1 2-1125,-2 0 1,-1 2 1855,-6 0 0,1 2 0,-3-1 0,0 2 0</inkml:trace>
  <inkml:trace contextRef="#ctx0" brushRef="#br0" timeOffset="180607">3134 10081 6585,'-4'-2'2049,"1"0"-88,3 2-1966,-6-1-23,4 0-40,-4 0-10,6 1 448,0 0-292,1 3-11,1 0-5,1 2-12,0-1 79,1 1-56,0-1 11,1 1 151,-1 2-61,1-3 44,1 3 45,1-4 46,1 0 301,10 0-347,-3-2-44,10 1-23,-4-2-34,2 0 101,15 0-95,5 0-56,14 0-78,-13 0-585,-4 0 562,-15 0 11,-2 0 29,4 1 16,-1 1-28,-1 1 0,-4 0 12,-7-1 33,1-1 0,1 0 0,1 0 629,12-1-617,5-1-46,1-1-331,0-1 304,-11-1 10,1 1-16,-1 0 0,0 1-3296,-2 0 3296,0 1 12,-3 1-18,-1 0 6,-3 0-12,0 0-2055,-3 0 2078,0 0-634,0 0 629,-2 0 1945,1 0-1945,-1 0-1,0 0 6,0 1 2944,0 0-2927,0-1 1454,4 1-1427,3-1-32,1 0-7,0-1-3380,-4 0 3375,0-1 6,0 0-23,0 0 0,0 0 6,-1 0-6,0 0 6,0 1 0,3 0 3375,0 1-3392,4 0-6,-5 0 12,-2 0-6,-1 1 11,-2 0 0,4 2 17,0-2-17,-2 0-22,2 0 5,-4-1 12,0 2-12,-1-2 1,3 2-6,-3 0 5,2 0 6,-4 1 6,1-1-6,0 1 5,0 0 1,0 0 5,-1-1 6,-1 0-12,3-1 7,0 1-12,0-1-6,7 0 6,-4-1 6,7 0-12,-6-1-3397,1 0 3397,0-1-11,-2-1 12,0 0 5,0 0-17,-2 1-17,1-1 1,-2 1 3352,-1 0-3778,6-1 44,-5 1-330,4 1-812,-6 0-1949,-1 1 2658,1 0 0,-3 0 0,0 0 0</inkml:trace>
  <inkml:trace contextRef="#ctx0" brushRef="#br0" timeOffset="194555">15758 7502 6462,'-6'2'3697,"1"0"874,5-2-3971,-25 14-152,27-13 82,-16 10-37,62-23-376,-15 5-10,23-6-23,-24 7-23,-1 1-10,-2 0 98,-1 1-132,-5 2-12,-2 0 351,-4 1-379,-4 0 1,-4 1-17,-3 0-6,-2 0 73,-3 0 129,0 1-68,-6 2-5,0 0-17,-7 2-16,-1-1-6,-4 0 11,-15 3-23,5-1-5,-12 1 6,8-1 50,-17 1-28,10 0-2240,-11 0 2251,15 0 6,2-1 162,-13 4-168,21-5-22,-9 3-17,25-7 0,3 1-17,2-2-117,3 1 2387,8-1-2242,1 0 38,12-1-71,1-1 0,6-1-1083,5-3 1071,3 0 17,2 0-22,1-1 6,-1 0-7,-1 1-3045,-3-1 3062,-3 1-1283,-4 1 1290,-5 0 16,-5 2 22,-5 0 23,-4 2-23,-5 0 553,-3 0-597,-5 1-29,-3 0 18,-8 0-1,-5 2 6,-4 0 2687,-6 4-2665,-3 0 1,-1 0-12,-11 2 810,8-1 1,2-1-822,-2 1 28,1-1 50,-4 1-39,14-2-22,0 0-17,16-4-5,6 1 5,3-2 44,1 1 688,8-1-614,1 0 33,21-4-112,10-3-44,2-3-305,8 0 142,-12 1-264,3 1-772,2 1-2398,2-1-6229,-4 3 9447,-5 0 0,-17 3 0,-7 1 0</inkml:trace>
  <inkml:trace contextRef="#ctx0" brushRef="#br0" timeOffset="195848">17761 13980 5080,'-41'11'132,"1"-1"1,2-1 0,10-2 1537,21-5-1636,1 0 720,2 0-827,2-1 461,1-1-159,8 0 1221,1 0-1231,18 0-174,-5-1-29,10 0 7,-5-2 166,12-1-145,-9 1 7,15-1-46,-17 3 113,-1 0 67,-14 1 246,-7 0-297,-9 0-89,-1 0-39,-6 2 11,-2 0-1,-4 1 7,-2 0 16,-2 1-5,-1 0 16,-2 0 17,1 0 12,0 0 16,2 0 134,-6 1-105,8-1 16,-5 1 0,10-2 17,0 1 11,0-1 0,1 1 224,-4 1-146,6-1 46,-3 0-1,8-2-39,1-2 0,3 1 353,1-1-241,7 0-17,1-1-72,9-2-74,4-2-55,6-3-40,4 0-27,5-2-18,2 1-21,2 0-1,0 0-282,0 0 232,-2 1-297,10 1-392,-15 3-801,3 1-2498,-21 4-740,-6 1 4739,-5 0 0,-1 1 0,-2-2 0</inkml:trace>
  <inkml:trace contextRef="#ctx0" brushRef="#br0" timeOffset="199876">13539 15064 10590,'-2'-6'5478,"1"1"-2886,-6-56-1544,5 33-987,-3-11 1,2 0 688,6 9 110,1 1-283,4 2-73,1 1-34,1 2-66,0 2-40,-1 2 257,1-2-369,-4 8-55,0 1-63,-5 9 525,0 2-776,-1 1 89,0 10 28,0 2 5,-1 11-44,-2 19 0,-1-5-2188,-3 16 2076,0-12-95,0 5-135,-1 0-196,1 2-754,1-2 204,3 0-413,2-3-695,1-3-1489,3-3 3095,4 0 1,-3-18 0,1-1 0</inkml:trace>
  <inkml:trace contextRef="#ctx0" brushRef="#br0" timeOffset="200914">14038 14886 19752,'-22'-39'149,"0"0"1,1 3-1,0 11 465,-2 23-519,-2 2-3941,-1 2 3919,0 2-6,0 3 150,-2 3-178,-1 1 0,-1 2 6,-2 2-12,-1 1 7,0 1-1,-1 0 11,2 1 23,2-2 34,2-1 0,4-1-1,5-2-94,3-1 66,4-1-39,4-1-5,3 1 2904,3-2-2922,1 2 1085,2 0-1068,3 1 7,3 0-18,6-1 0,4 1-16,4-2 5,5 0-5,4-1-6,4-2 126,3 0-143,3-2 23,1-2-3332,2-1 3293,0 0-1,2-1-58,-1-1-9,0 0-50,-1-3-1057,-1-1 938,-1-2-38,-4 0-347,12-6 392,-14 2 16,15-10 247,-24 6 73,2-5-160,-13 5 216,-4-2 2660,-2 1-2626,-3-1-7,-3 2 18,1 0 31,-2 1-32,-1 2 46,0 2 5,-1 3 1415,-1 1-1466,-1 2 608,-4 2-742,0 1 45,-2 1-50,-5 5-18,3-1 12,-4 7-11,1 3-22,4 0-18,-2 2-16,6 2 11,2-6-22,1 5 10,4-7 7,3 0 5,3-2 22,4 0-16,2-3-1,4-2 7,2-1 4,4-1-10,12-6 11,-7-1 22,9-4 0,-12-3 17,-1 1 17,-4-3-6,-1 1 45,-4 0 28,-5 1 17,-2-1 5,-4 1 191,-3-5-168,-3 5-6,-4-4-39,-4 7-5,-2 0-23,-3 2 0,-1 0-17,-2 1-6,-2 2 1,-1 1-6,1 3 39,-9 0-78,8 4 0,-6 2-6,8 5 17,-6 6-39,7 0-3370,-5 5 3381,10-2-522,2 0 510,2 1-16,3-1-5,2 2-6,5-2-6,3 1-134,14 6 44,1-7-33,12 3-50,-4-8-398,20 1 109,-10-6 207,-3-4 1,-1-2 113,8-2 2337,11-6-2201,-19-3 55,-1-6 40,-3 0 67,-2-4-17,-2 0 18,-2-1 5,-1-2-1,-2 1-2322,-2 0 2339,-3 2 197,2-1-141,-8 7 130,1 1-185,-9 8 544,-1 2-662,-6 8 3386,-1 4-3420,-3 10-16,2-4-12,4 0-11,4-5-11,3-2 11,4 0-28,4-4-17,3 0-11,3-2-73,13-1 90,6-4-3314,0-1 3404,-1-5 38,-13-2-10,0-2 10,-1-2 23,-1-2-993,-1 0 1037,-2 0 175,3-7-96,-6 5 23,1-2 2913,-9 9-2857,-1 1 11,-3 3 5,-1 2 1640,-1 1-1645,-1 2-263,-2 6 11,-4 9-12,0 5 18,-5 6-6,2-2-23,-8 21-22,3-8-374,-1 2 1,0 0 98,-5 13-726,6-16 1,1 1-76,-7 15-935,1 0-3444,1-2 5483,1 3 0,9-25 0,1-2 0</inkml:trace>
  <inkml:trace contextRef="#ctx0" brushRef="#br0" timeOffset="201498">15674 14796 18744,'0'-6'3838,"0"2"-2169,0 4-1658,-11 0-11,5 10-6,-9 3-11,6 12-11,-1 3-390,-1 2 362,-2 4-17,0 0 23,-1 2 11,0-4 16,2-3 18,1-5 10,2-3 6,1-5 34,2-4 45,1-3 11,0-3 39,2-3 67,0-2-123,1-4 362,2-2-367,-1-5-7,1-3 46,5-14-56,0 1-12,6-12 0,2 5 1,2-3 111,14-13-38,-6 12 33,9-7 28,-12 19 16,-2 4 180,1 0-247,-8 8-44,0 0-40,-7 9-38,-3 1-24,1 2-16,-2 1 0,3 0 0,0 3 17,3 1-11,1 6-1,2 2 7,1 4-12,1 3 5,0 2-10,1 3-7,0 1-27,7 12 39,-5-8 11,7 7-72,3-6 27,4-5 68,5 0 22,-3-11 0,-9-7 0,-5-7 45,-1-9 5,3-9 0,4-12-33,-5-1 0,-3-3-216,-6 6 227,0-3-28,3-16-40,-1-2 24,1 2-12,-2 10-17,-3 14-17,-3 10-78,0 1-274,-2 10 83,0 4-83,-1 4 14,2 5-463,-1 3-380,2 4-595,-1 2-1892,0 2-5120,0-1 8428,-1-3 0,0-8 0,-1-4 0</inkml:trace>
  <inkml:trace contextRef="#ctx0" brushRef="#br0" timeOffset="201881">16610 14952 19064,'1'-9'3759,"0"2"-3149,-1 7 555,0 0-1160,-57 25 1,37-11-26,-15 6 1,3 2-4,20-3-5,1 4-11,7-8 11,3-1 0,2-2-39,10 3-11,22-2 66,-3-3-464,14-3 470,-16-8 17,1-1 17,-1-3 11,0-3 62,10-7-34,-10 1 12,6-5-3185,-13 3 3274,-2-1-2117,-2 0 2189,-2-1 30,-3 0 4,-3 1-16,-2-1 196,-5 1-275,0 0-33,-4 3-34,-4 0 2234,-5 2-2284,-5 0 2581,-3 2-2615,-4 1 0,-3 1-34,-1 3-16,0 2-946,-9 1 800,11 5-554,-5 2 302,14 5 481,2 4-1080,4 3-605,2 4 1624,3 18 0,3-21 0,1 9 0</inkml:trace>
  <inkml:trace contextRef="#ctx0" brushRef="#br0" timeOffset="202349">17455 14966 19064,'1'-4'3686,"0"1"-7258,-1 3 3628,-75-6 34,24 20 336,2-11 0,0 1-398,0 22 925,19-7-948,-3 8-10,11-7-12,0 5 11,15-11-27,3-1 5,3-3 3137,5 0-3159,11-2-34,15-4 33,4-3-749,6-6 778,-7-3 22,1-2-136,0-4 147,0 0 22,-2-3 68,13-12-45,-13 4-6,-6 0 1,-1-1-400,3-10 421,8-14 18,-11 12 39,-1-1 17,-2 1 61,-1 1 45,-3 3 17,-3 3-11,-4 4-34,-3 4 123,-4-2-218,-2 10 1401,-2-1-1457,-2 9 140,0 2-174,0 3 507,-1 0-546,1 1-11,-1 0 5,0 3 6,-2 2 17,-9 12-23,2 1-10,-17 32-24,14-18-2540,-6 18 2462,14-20-50,2 2-50,3 1-101,4 1-751,12 15-269,3-10-83,11 7-1555,1-16-2529,3-4 5315,8-1 0,-18-12 0,0-1 0</inkml:trace>
  <inkml:trace contextRef="#ctx0" brushRef="#br0" timeOffset="202748">18319 15019 18933,'-43'-31'235,"0"0"1,4 3-1,7 7 1336,17 16-1559,7 3 1212,0 0-1207,5 2 689,2 2-700,-2 1 1765,1 3-1765,1 1-6,0 1 0,1 1 755,3 1-766,2 0 11,5 2 0,3-2-22,24 4 10,-12-7 7,17 2-1,-20-8 6,0-2-5,-2-3 16,-1-2 6,-1-2 5,-3-2-5,-1-1 0,-2-2 22,-2-1 11,-1-2 23,-4 0 28,-1 1-6,-3 0 28,0 2-11,-4-1 90,-6 0-118,-4 3 95,-12-3-89,5 10-6,-7-1 5,5 4-5,0 2-11,-1 2-17,1 2 11,-9 11-28,9-1-27,-5 8 4,11-3-10,4 3-40,1 2-3369,6 1 3364,2 2-706,7 0 627,6 0-2105,9 1 1949,8-1-202,7 0-168,4-1-314,1-2-481,1-2 69,-1-3 1370,3 0 0,-20-11 0,-1-1 0</inkml:trace>
  <inkml:trace contextRef="#ctx0" brushRef="#br0" timeOffset="204209">19107 15063 20481,'40'-26'-316,"0"0"1,-2 2 0,-3 6-284,6 13-270,4 2-6253,1 2 4696,1 0-1539,-3 1-589,-5 0 4554,-9 1 0,-15-1 0,-6 2 0</inkml:trace>
  <inkml:trace contextRef="#ctx0" brushRef="#br0" timeOffset="204371">19193 15219 10987,'-7'2'5719,"2"-1"-4588,5-1 2011,0 0-3326,75-10-4527,-31 3 4022,9-1 0,2 0-4873,6-4 5500,-23 6 1,-2 0-1,3-1 1,0 1 0</inkml:trace>
  <inkml:trace contextRef="#ctx0" brushRef="#br0" timeOffset="209975">20556 14950 16488,'2'-10'3041,"0"2"-2481,-2 8 756,0 0-1282,-2-7-6,2 6 28,-2-7 56,1 8 257,0 0-150,-2 1-17,0 0 78,-11 4-190,2-1-18,-8 1-10,3-1 11,-2-2 11,1 0 5,2-1-5,2 0 17,2-2-6,3-2-5,1-2 5,3-3-28,0-1-11,3-4-11,0-3-11,1-2-12,2-3-11,4-2 1,4-1-7,6 1 6,4 0-11,5 3-305,16-3 316,-8 9 0,12 1-11,-14 9 0,0 2 0,-2 4 28,18 19-22,-18-4 0,11 18-6,-25-11-6,-5 4 0,-4 2-10,-5 3-7,-9 2-16,-6 3-1914,-10 0 1857,-9 3-24,4-11 0,-3 0-137,6-6 0,-1-1 204,-21 16 0,-1-1-660,20-17 0,1-2 738,-7 5 0,1-2 54,-5 0-551,10-7 651,7-5 1297,9-6-1291,5-2 345,4-3-418,3-4 1648,2-2-1704,5-4 1301,11-10-1312,2 6-17,11-6-17,-1 9-5,2 3 11,3 1-3409,1 3 3392,2 2-126,3 1 110,1 1 4,2 1-32,4 1-799,3 2 698,4 2-102,3 1-150,3 2-362,-16-1 0,1 0 207,-11-2 0,-1 0-101,10 1 1,-1 0-1050,9 1-420,-5-2-886,-7-3-969,-5 0 606,-8-3 3371,-6 0 0,-10 0 0,-4 0 0</inkml:trace>
  <inkml:trace contextRef="#ctx0" brushRef="#br0" timeOffset="210302">21299 14679 12526,'-44'-32'585,"1"1"1,-1-1 0,1 1 0,1 1-1,1 1 1,0 3 0,3 7-509,-8 6 1,1 6 278,-6 0 0,-1 1-1573,-2 1 0,-1 2 1477,-1 0 1,-4 3-41,6 4 0,-3 2 0,2 1-500,12-1 1,2 0-1,-2 2 343,-10 3 1,-2 3 0,3 1-602,0 4 1,3 3 607,1 2 0,2 2-104,3 1 1,1 4 87,9-1 0,-1 3 1,3 2-27,4 2 0,3 2 0,1 1 207,-1-2 1,2 1-1,4 2-241,5 10 1,5 2 0,5-4 13,5-2 0,5-3-5,4 15 0,6-1-31,4-20 0,5-1 0,0-3-45,7 7 0,2-2 210,-3-6 1,4 0-1,-1-3-227,10 1 1,0-4 19,3-1 0,1-2 22,3-1 1,2-3 19,0-2 0,2-2 28,2-2 0,0-3 25,2-2 0,-1-2 39,2-2 1,0-3 10,0-2 1,0-3 13,-1-1 1,1-3 25,-2-3 1,0-2 18,-1-2 1,-1-2 82,-2-2 1,-1-1-70,-2-1 1,0-3-23,-4 0 0,-2-2-506,-1-1 0,-2-1 447,-3-3 1,-3-1-24,-1-1 1,-2-1 87,-3-1 0,-1-4-121,3-15 0,-2-2-11,-11 13 0,-2-1-20,3-12 1,-6 0-20,-9 19 0,-6 1-281,-10-10 1,-7 1-104,2 13 1,-3 1-1206,-13-7 0,-5 4 1628,-4 10 0,1 5 0,-5-2 0,-2 2 0</inkml:trace>
  <inkml:trace contextRef="#ctx0" brushRef="#br0" timeOffset="223217">30005 11382 8595,'1'-5'5534,"0"1"1176,-1 4-6570,9-45-72,-7 34-63,5-33-50,-7 44 1,-2 1 32,0 1 12,-2 2 28,-2 2 6,-1 4 5,-3 3-16,-1 2 5,-1 2-3409,1 1 3381,0 1 0,2 0-617,2-1 629,1 1-18,2-2 6,2 0 6,1-3 5,1 4-17,0-3-5,0-1 3106,0-5-3050,0-6 975,2-1-830,-2-2 73,3 0 34,1 0-16,3 0-102,4-2-50,3 0-51,4-2-5,2 0-28,2 0 95,14-1-73,-14 1-39,6 1-28,-19 3 6,-5 0-18,-1 0 7,-2 0 16,1 3-11,1 2 11,0 3-11,0 2 11,0 2-11,0 2-22,0 1 22,0 1-11,-1 0-23,0 9-27,0-6-51,1 5-96,0-8-144,1 0-243,2 1-385,2-2-515,3 1-919,2-2-5571,4-2 7985,5 0 0,-10-6 0,1-1 0</inkml:trace>
  <inkml:trace contextRef="#ctx0" brushRef="#br0" timeOffset="223626">30644 11272 14007,'-22'-47'681,"0"1"1,1 4-1,-1 8 42,-8 13-1398,2 9 0,-3 1 1028,-22-4-180,15 5 1,-2 1-26,8 4 1,1 2-1,-4-1 1,-1 2-668,0 0 0,-1 0 659,-1 2 0,-1 0-6,1 3 1,1 0-21,-1 1 1,1 2-20,1 2 1,1 2-26,0 1 0,1 1-26,1 3 1,2 1-14,0 1 0,1 1-12,2 2 1,1 1-9,1 2 0,2 0-8,1 1 0,1 0-73,2 1 1,1 1 52,-12 25-16,5 1 16,10 0-17,8-1-1975,7 0 1975,11-2-5,8-1 134,13-2-111,11-3 10,-17-23 0,1-1-14,4 0 1,3-1-18,19 5 1,3-2 145,-11-5 1,1-1-116,-5-3 1,2 0 0,-1-2-1,5 1 0,0-2-5,0 0 0,1-2 11,-1 0 0,1-1 8,-2-1 1,1-2 7,-2-1 1,0 0 5,-1-2 1,-1-1 2,-1-1 1,-1-2 2,0-1 0,-1-1 11,-3-2 0,0-2 11,-1 0 1,-1-1 7,-2-2 1,-1 0 5,-2-1 1,-1-1-1011,23-18 1081,-6-4-7,-6-4 505,-7-1-532,-7-3-23,-7-1-5,-8 0-17,-7 1 11,-9 2-11,-7 2 120,-12 4-153,-9 2-34,-9 4-284,-7 3 183,-7 1-3,27 15 1,-1 1-138,-1 0 0,-1 1-390,1 0 1,-1 1-1289,0 1 1,0-1 1929,-5 1 0,3 1 0,-3-2 0,2 2 0</inkml:trace>
  <inkml:trace contextRef="#ctx0" brushRef="#br0" timeOffset="226239">30355 9937 18941,'22'-31'196,"-5"5"-190,-20 26 5,-4 0 17,-9 0 0,-3 0-6,-6 0 23,1 0-11,-3 0-3387,-3-1 3392,-3 0 6,0-2-377,-1 1 382,3-2 1,2 1-7,4-1 1,5 0-11,2 1-1,6 1-10,3 0-6,4 1-1,2 0-4,1 0 3201,1 1-3146,-2 3 550,2 2-544,-3 3-17,2 2 11,-1 2 12,0 2-29,-1 3 1,1 1-12,-1 0-6,0 1 1,1 1 28,-1 0-12,0 0 23,-1 0 5,0-1-5,-2-1 11,-1 0 0,1 0 5,-2-2 7,1 0-12,0-2-12,1-2-10,1-3 89,0 0 331,4-5-123,0 0 1332,2-3-1635,5-4-33,-1 0-18,5-3 6,0 1 12,2-1-6,2 1-1,2-1-16,1 2-22,1-1 16,1 2-3391,2 1 3380,-1 2 6,1 0-12,1 3 7,1 3-7,2 3 12,2 3 0,0 2-12,1 1 12,-1 3-17,-1-1-11,-2 2-84,3 9-90,-8 2 84,-2 0-22,-11-3-17,-9-8-6,-4-3-27,-8 1-309,-20 3 190,2-5-215,1-6 1,-3 0-163,-24-1-1996,-1-2-2869,10-5 5562,18-4 0,16 1 0,3-1 0</inkml:trace>
  <inkml:trace contextRef="#ctx0" brushRef="#br0" timeOffset="226647">30393 9538 8950,'-50'-24'860,"1"0"1,2 2 0,4 5-194,-11 6-35,-4 4-55,-5 2-54,16 4 1,-2 2-306,11 2 1,0 1-1120,-11 2 0,0 2 1049,14 2 1,3 1-37,-1 2 0,1 2-37,1 1 1,0 1-23,2 1 1,0 2-21,2 0 1,0 3-9,-7 11 0,2 3 291,9-9 1,2 3-325,-8 20 0,5 2 5,14-21 0,4 0 3,-1 10 0,5 0 8,14 0 1,5-2-7,-1-8 1,2-2-3,10 11 0,4-3-139,-4-11 1,2-2 110,3 0 0,1 0 6,2 0 0,2-1-4,-1 0 1,4 0-142,-4-3 1,3 1 0,1 0 145,2 1 1,1-1 0,0 0-148,0 0 0,1-1 0,0 0 170,-2-2 0,0 0 0,-2-3 6,6 0 1,-1-2-541,1-1 1,0-2 545,-1-1 0,1-2 22,-2-3 0,-1-1 204,-1-1 1,-1-2-182,-4-2 0,1-4 125,7-4 1,-2-6 28,-5-6 0,-3-3-129,-1 0 0,-4-3-31,-8-4 0,-5-1 31,-3-19-50,-7-7-26,-5-3-17,-4 30 1,-2-2-65,-5-12 1,-2-1 10,0 11 0,-1 2-25,-6-11 1,-1 3-116,-17-11-89,-5 5 75,16 25 1,-1 1-116,-2 2 0,-1 0-263,-3 1 1,-1 1-768,-2 1 0,-1 1-2571,2 1 0,0 1 3932,-25-8 0,27 10 0,13 5 0</inkml:trace>
  <inkml:trace contextRef="#ctx0" brushRef="#br0" timeOffset="227367">27847 10747 2597,'11'-60'1252,"1"0"1,-1 5 0,0 5-747,5-6 620,-1 6-118,-1 6-292,-3 6 175,-2 6-45,-4 6 923,-1 4-616,-3-2-699,-1 9 1027,-2-3-1139,-2 10 2212,0 2-2319,1 1 3331,0 3-3409,1 0-337,2 2 158,-2 2 33,2 3 23,-2 5-45,2 4 61,-2 17-16,2-3 66,-1 33-47,0-30 1,-1 1-188,1 0 1,-2 1 183,-2 12 1,-1 0-621,-3 10 614,2-18 1,1 0-793,-5 17 827,0 2-7,1 3-10,2 2-26,4-29 1,1 0-1,1 2 1,0 0-9,0 0 0,2 3 22,2 18 0,2 3-28,0-15 1,1 1 0,1 0-668,-1 0 1,1 1 0,0 0 651,1 0 1,1 0-1,0-2-1011,1 6 1,0-1 1006,-1 1 0,1 0-6,-1-1 0,-1 1-182,0-2 1,-1 2 131,-1-6 1,-1 2 0,0-2-60,0 6 0,0-1-92,-1 13 0,0-2-132,-2-21 0,0-2-239,-1-1 1,1-1-529,-1-2 0,0 0-4627,0 26 5730,-3 1 0,3-39 0,-1-6 0</inkml:trace>
  <inkml:trace contextRef="#ctx0" brushRef="#br0" timeOffset="228166">32041 10499 2224,'2'-55'1424,"0"0"1,0 5 0,0 7-433,1 10 2362,-1 5-2587,-1 2 1348,0 4-1488,0 3 765,-1 2-574,0-3 2943,0 7-3402,0-1-46,0 7-66,-1 3 16,0 1-241,-1 2-44,1 1 27,-2 3 40,0 2 45,-3 5-6,-1 5 11,-6 18-56,2-4-11,1 3 0,0 1-767,-2 12 753,4-12 0,1 1 28,-1 7 0,1 1-11,2-8 0,0 1-1053,-2 12 1,1 1 1074,2-10 0,0-1 9,0 2 0,0 1 5,0 3 0,0 0 3,-1 3 0,1 0-1215,-2 3 1,1 1 1200,-1 1 0,-1 0-6,0 4 0,0-1-14,-1 1 1,-2 2-433,1-4 1,-2 5-1,0 0 407,-1 1 0,-1 2 1,1 0-281,0-1 1,0 0 0,0-1 275,0-3 1,1-1 0,2-4-42,0 1 1,3 0-203,1-7 1,2 2 0,1-3-216,0 6 0,2 0-1501,2 13 0,2-4-2560,1-22 1,2-4 4511,6 23 0,-6-27 0,-3-13 0</inkml:trace>
  <inkml:trace contextRef="#ctx0" brushRef="#br0" timeOffset="230191">27100 12479 10214,'-4'-4'3075,"0"1"-336,4 3-2279,66-18-1184,-21 13 898,6-4 0,5 0-1493,-18 8 1,-1 2 1435,7 0 1,1 0-17,4 0 0,1 0-760,4 1 0,2 0 735,3 1 0,1-1-32,-17 0 1,0 0 0,1-1-344,0 1 0,2 0 0,2 0 365,5 1 0,3-1 0,2 1 0,-4 0-389,6-1 0,-3 1 1,4 0 344,-3 0 0,3 1 1,0-1-1,-3 0 13,2 1 1,-3-1 0,0 0-70,1 1 0,1-1 1,0 1 76,1 0 0,0-1 0,0 1 7,0 0 0,0 0 1,0-1-5,1 2 1,0-1 0,0 0-110,0 0 1,0 0-1,0 1 113,1-1 1,-1 0-1,0 1-4,1 0 0,-1-1 0,0 1-15,1-1 1,-1 1 0,0-1-8,0 1 1,-1-1-1,1 1-7,-1 0 0,0-1 0,0 1 1,-1 0 1,-1-1 0,4 1-11,-13-1 1,2 0 0,2 1 0,-2-1 0,-1 1-13,-1-1 0,-3 0 0,1 1 0,4 0-17,-1 0 0,4 0 1,3 1-1,-1-1 1,-2 1-1,-5-1-37,15 3 0,-6-1 1,3 0-26,-4 0 0,3 1 1,0-1-1,-5 0-136,-2 0 1,-3 1 0,-1-1-204,0 0 0,-1 0 0,0 0-654,-2 0 1,-1 0 0,1 1 1075,3 0 0,0 1 0,-5-1 0,-5-1 0,-3-1 0,-3 1 0,1-1 0</inkml:trace>
  <inkml:trace contextRef="#ctx0" brushRef="#br0" timeOffset="234481">27034 11525 10982,'50'1'368,"0"1"0,0-1 1,14 0-1,-3 1-1579,-3 5 0,-2 1 1253,-9-1 0,0-1-593,4 1 1,0 0 561,4 1 1,0 0-423,1-1 0,3 1 412,-1 0 1,4 0 0,-2 0-2,-12-2 0,-1 0 0,1 0 1,-1-1 1,3 1-1,0 0 1,-3 0-10,1-1 1,-3-1-1,4 1-469,2 0 1,5 0-1,0 0 1,-3-1 476,4 1 0,-3 0 0,6-1 20,-3 1 0,5-1 0,2 1 0,-1-1 1,-5 0-289,6 1 0,-4-1 0,2 0 289,-3-1 0,3 1 0,1 0 0,0-1-79,-11 0 0,1 0 0,0 0 1,0 0-1,-3 0 109,1 0 1,-1-1 0,-1 1 0,3-1-28,0 1 1,3 0 0,1 0-1,-2 0 1,-2 0 60,13 1 1,-4-1 0,1 0 2,1 1 0,0-1 0,0 1-21,0-1 0,1 1 0,-1-1-17,0 1 1,1 0-1,-1 0-22,0 0 0,0-1 0,0 2 86,0-1 1,0 0 0,0 0-140,-3 1 1,0-1 0,7 1-542,-16-1 0,6 1 1,3 0-1,0 0 0,-1 0 1,-4-1 565,7 2 0,-4-1 0,0 0 0,1 0 0,-6 0 0,4 0 0,-2 0 0,-3-1 0,-8 0 0,4 1 0,-1 0 0</inkml:trace>
  <inkml:trace contextRef="#ctx0" brushRef="#br0" timeOffset="239564">29440 10429 5500,'-50'-12'90,"-1"0"1,1 1 0,-10-4 0,-1 0 0,1 1-48,10 2 0,2 0 0,-1 0-1245,0 1 0,0-1 0,0 1 1256,2 0 0,0 1 1,3 1 65,-7 0 0,3 1 79,-2 1 0,0 0 98,-1 1 0,1 0 70,-1 2 0,0 0 44,1 0 1,0 2-26,2 0 1,-3 0 1,8 1 1,-4 1-1,0 0-304,0 0 0,0 1 1,-1 0 38,1 0 0,0-1 1,1 1 69,-19 2 0,5 0 22,19-1 1,2 0 16,2 0 1,0 0 30,3 0 0,1 0 298,-26 0-136,10-1 158,10 0-107,12-1-202,10 0 0,8 0-274,5 0 56,18 0 1732,18 0-1774,-1 0 0,3 0-8,-2-1 0,2 2-424,21-1 1,1 0 433,-17 1 1,0-1 3,16 1 0,1 0 75,-11 1 0,0-1-78,4-1 0,1 1 5,4-1 1,1 0-9,4 0 0,2 0 2,-17 0 1,0 0 0,1 0 1,3 1 1,0-1 0,1-1-602,3 1 1,1-1 0,1 1 587,2-1 1,1 1 0,0-1-1,4 0 1,0-1 0,1 1-9,-14 0 0,1 0 0,0 0 0,0 0 0,2-1 0,0 1 1,0 0-1,1-1-4,1 1 0,1-1 0,-1 1 0,1-1-322,1 1 1,0 0-1,0-1 1,0 1 308,1-1 1,1 1-1,-1-1 1,0 1 2,1 0 0,0 0 0,0 0 0,-1 0 0,1 0 0,-1 0 1,1-1-1,-1 1-63,0 1 0,0-1 0,-1 1 0,1-1 63,-2 1 0,1-1 1,-1 0-1,0 1-22,-1-1 0,-1 1 0,1 0 0,-1-1 2,-2 1 1,0 0 0,0 0-1,0 0-6,14-1 1,-1 1 0,-1 0-50,-2 0 1,-1 0 0,0 0-53,-3 0 0,-1 0 1,-1 0-104,-2 0 1,-1 0 0,-1 1-212,-2-1 0,-1 1 1,-1 0-1002,17 0 0,0 1 1459,3 1 0,-6-1 0,-26 0 0,-4-1 0,27 2 0</inkml:trace>
  <inkml:trace contextRef="#ctx0" brushRef="#br0" timeOffset="244424">1580 8794 7096,'0'-7'2092,"1"1"-1295,-1 6-333,0 0-312,-50-4-1519,27 6 1462,-9-2 0,0 1 251,9 6 42,0 0 23,2-1-77,2 1-27,2-2 18,-5 3-26,5-4-26,-3 3 992,7-3-1204,1 0 465,-6 0-256,6 0 19,-5-1-6,6 0-3376,0-1 3352,1-1-15,1 0 10,0-1-64,2 1-80,-1-1-149,2 1-89,1 0 3269,3-1-3227,2 1 48,0 2 167,0 2-39,0 1-25,0 3-20,1-2-59,1 7-58,0-3-250,1 5 229,-1-3 53,1 9 8,-1-4 57,-1 16-16,0-12 265,-1 9-8,0-8 45,0 1 3,-1 2 1,-1-1 0,0 0 8,1 13-86,0-9-195,0 9-250,1-11 236,0 0-2,0 0 34,0 15-84,0-10-1188,-2 12 1225,1-14 50,-4 16 25,2-12 4,-2 12 7,1-17-48,0 0 79,-1-2 23,2 1-32,-1-1-20,2 0-48,0-1-12,0 1-29,0 0-59,1 0 5,0 0-37,0 1 28,0 0 1211,1 0-1197,-2-1 39,2 0-31,0 0 35,0 0-32,0 1 16,0 0-3264,-1 1 3275,1 1 15,-1 2 260,0 2-236,0 1 165,-1 3-617,0 1 809,-1 2-115,1 0 135,-1 1-101,-2 22-2136,2-15 1944,0-16 1,1 0-27,-2 15 1778,1 1-1931,0 1 166,-1 2-908,0 2 968,-1 0-14,0 3 3,0 0-32,1-16 0,0 2-743,1-11 0,0 0 689,-1 9 1,0 2 45,0-2 0,0 0-26,1-9 0,0 0-16,-1 10 0,0 0-545,-1 18 567,-1 1-773,0 0 736,1-1 18,0 1 923,1-1-939,1 0-17,1 0-20,-1 0 568,0-3-572,1-1-17,0-2 10,0-2 24,-1-16 0,1 2 1452,-2 17-1471,2-19 0,0 0 26,-2 12 17,1-15 1,0 1 5,0 1 0,0-1-15,-1 0 1,1-1 60,-3 28 5,0-22 22,2 1-40,-1-3 29,1-1-64,-1-2 17,2-3-36,0-2-26,0-1 3,1-2-43,-1 0 4,2-2-217,0 1 200,1-2-241,-1 0 37,1-2-17,0-1 10,0-1-7,0 0 28,0 0 189,0-3 389,0 9-341,0 0-32,0 1 26,0-3-1,0-6 20,-1 1 550,0 2-523,1-2-41,-1 2 63,1 0 272,-1 0-307,1 18 3352,2-4-3457,0 5 30,1-10-91,0-8 33,-1 0-42,1 1 51,-1-2-3387,0 1 3430,-1-2 97,0 7-64,0-7 99,0 6-45,0-8 54,0 0-50,0-1-28,1 1-6,-1 0-59,1-1 38,-1 1-44,0-1 49,1 0-74,0 1-57,1 5-23,-1-5 14,4 17-3,-2-16-71,1 8 36,-1-14-47,-1 0 3488,2 4-3314,1 0 36,2 5-56,-1-4-4,1 0 10,-2-3-50,2 2 54,1-1-22,0 3 18,2-1-6,-1 2 59,9 8-56,2-1-59,3-1-27,0-6 98,-5-10 146,3-4 73,5-2 64,5-7-613,27-17 519,-8-2-840,-14 4 0,1-2 898,-3 0 0,-2 2 0,3-3 1,0-1-1</inkml:trace>
  <inkml:trace contextRef="#ctx0" brushRef="#br0" timeOffset="269231">2479 15084 10623,'-49'-7'1966,"11"2"-1562,37 5 1152,1 0-1438,6 0 207,3 1-107,3 0-22,4 0-10,-2 0-30,2-1-32,2 0-29,3 0 34,13-1-51,4-1-11,12 1-28,-12-2-711,-3 2 700,-12 1 11,-1 0-22,0 0-247,-2 0 258,1 0-5,-1 0 10,-1 0-5,0 0 11,-1 0 682,0 0-676,-3 0 5,1 0 6,-2 0 367,8 0-351,-5 0 1,6 0-11,-6 0-1,0 0-10,1 0 72,8 0-78,-5-1 5,7 1-5,-9-1-11,1 0 22,-1 0-12,0 0 7,0-1 10,-1 1-10,1 0-1,-1-1 40,7 0-34,-7 1 0,6-1 0,-8 1 0,0-1 0,1 2 73,5-2-51,-5 2-22,4 0 11,-7 0 45,6 0-50,-5 0-17,5 0-1,-7 0-280,0 0 286,1 0 1,0 0-7,0 0 1,2 0 6,-1 0-12,2-2 11,0 1-16,1-1 5,-1-1 277,0 2-283,0-2 12,-2 2-17,-2-1 56,1 0-39,-5 1 11,1-1-6,-5 0 1,-1 2-1,1-2 51,-1 2-45,-1-1 6,2 0-1,-2 1 12,2-1 0,-1 0-6,2 1-5,-1-2-12,1 1 28,2-1-55,-2 1-1,2-1-11,-4 1-5,-1 0 5,0 1-11,-1-1-1647,-1 1-2408,0 1 4055,1 0 0,-1 0 0,1 0 0</inkml:trace>
  <inkml:trace contextRef="#ctx0" brushRef="#br0" timeOffset="271391">9972 10446 18630,'-10'-41'282,"-1"1"0,1 3 1,4 7-5407,6 14 5404,0 5 401,0-1-384,0 5 936,0 2-1060,0 3-208,0 0 69,1 11 2955,0 0-2944,2 12-6,0 0 6,-2 16-34,0-7 905,-1 10-899,0-14-6,0-1 0,2-4 0,1-3 23,2-3 95,7 1 111,7-5 30,13-2-63,15-17-134,-4-4-6,8-11-3267,-10 0 3234,4-3 11,1-5-218,4-1 201,-12 8 0,2-2-20,-9 6 1,0 1-1022,11-8 0,0 2 1016,-12 6 0,-1 1 8,1 0 0,-1 0-6,-1 1 1,0-1-28,19-9 0,-1 1-636,8-5 585,-14 10 1,-3 1 910,-4 6-1700,-13 6 40,-2 2-1559,-15 11 3069,-4 4 0,1-2 0,-3 0 0</inkml:trace>
  <inkml:trace contextRef="#ctx0" brushRef="#br0" timeOffset="282224">6963 15643 5546,'-5'-5'2088,"2"0"-884,3 5 549,0 0-1441,-2-2-155,4 1 385,4-2-324,3 1 7,7 1 297,-1-1-343,4 0 79,14-2-51,8 1 6,14-2-56,4 2-79,-12 1 17,-3 1 112,2 1-100,-10 0 61,25 0-932,-24 0 814,11 0-5,-16 0-6,-1 2 6,13 1-39,-11 0 5,10 1-11,-14-2 17,-2 1 16,14 1 93,-10-1-98,10 2 0,-11-3-16,1 1 27,1-1 57,16 2 66,4-1-67,0 0-5,-6 0 16,-15-1-353,-1 0 393,-1 0 0,-2 1 0,0 0-29,-2-1-22,1 1 6,-3 0-11,1 0 5,-1 0 0,0 1 0,0-1 141,12 1-124,-9-2 704,10 1-620,2-1-3368,-8-2 3233,9 1 269,1-1-268,2 0-29,1 1-329,-3 0 324,-13 0 11,-2 0 28,9 0 23,0 0 3194,-2-1-3222,-3 0 39,2 0-29,4-3-2931,1 2 2887,0-4-496,3 2 485,-9-1-6,10 0 0,-2-1-2109,-10 3 2104,7-1 1880,6 2-1875,-15 0 386,20 0-385,-25 1-7,5 0 1,-10 0-6,1 0 17,0 0-6,-1 0-6,10 0 7,-6 0 3198,8-2-3188,4 2-22,-6-1 404,6 0-393,0 1-5,-9 1-6,5 0 0,-10 2 0,-2 0 156,-2 1-167,-1 0-1,0 1 12,-5-2 0,2 1 0,-5-2-5,-1 0 27,1 0 1,0-1 21,7 0-32,0 0-12,6-1 11,9 0-22,-6 0 5,10 0-16,-9 0-18,-1 0-27,1-1-50,-3 0-46,0 1-78,-2 0-929,7 0 1170,-3 4 0,-5-3 0,-5 3 0</inkml:trace>
  <inkml:trace contextRef="#ctx0" brushRef="#br0" timeOffset="299947">1216 16111 7397,'0'-8'3467,"0"1"-2733,0 7 3271,0 0-3837,0-27-129,-1 20-95,1-19-11,-1 26 11,1 0 45,0 2 67,-2 3 5,2 4 12,-2 2 0,0 2-12,1 2-5,-2 0-16,2 0 4,0-1-4,0-1-1,1-1 17,1-1 5,0-1 23,2-2 28,2-1 40,-1-1 32,2-2 40,-1-1 12,2-2 4,-1 0-16,3-1 191,7-1-247,-1-2-11,6-3-40,-3-3 1,2-2-12,2-1 1,2-2-3398,1 0 3386,2-3 90,14-8-90,-9 4-5,11-8-2120,-13 9 2086,1-2-1551,1 1 1539,0-1-10,0 0 1562,-1 1-1579,13-6-34,-13 9-78,6-3-174,-16 11-359,-4 3-1220,-4 4-6274,-4 3 8650,-3 1 1,-4 0 0,-1 1-1</inkml:trace>
  <inkml:trace contextRef="#ctx0" brushRef="#br0" timeOffset="310561">11126 16645 7626,'-3'-6'8386,"0"0"-7490,3 6 1294,0 0-1272,-12-49-626,9 37-96,-9-37-85,12 49-155,-1 0-18,-1 2 23,0 2 56,0 3 61,0 5 68,-3 14-96,2-4-33,-1 10-3403,2-10 3386,0-1-6,2-2 0,2-3-883,2-1 895,4-2 39,7 2 44,5-3-33,2-2 34,1-5 117,4-5-84,-6-3 12,6-2 5,-8-4 0,-2-2 894,-1-1-888,-2-3 151,0-8-179,-5 3-28,0-7 27,-5-5-72,-3 8 3397,1-9-3335,-2 4-62,-2 7 33,-1-1 56,-6 6 6,-13 5-123,2 3-17,-12 8 0,6 7-3392,-4 5 3403,-3 4 1,-1 2-24,1 4-21,-6 12-6,12-6 27,-3 10-32,11 5-1,7 3-2246,3 1 2263,6-5 22,6-13 2252,2-3-2274,12 10-5,12-3 5,16 6-34,-2-12-27,4-6-107,-12-7-718,20 3-285,-13-5-1641,-6-3 1,0-1 2912,11 1 1,-7-3 0,-19-2 0</inkml:trace>
  <inkml:trace contextRef="#ctx0" brushRef="#br0" timeOffset="310758">11962 16989 25976,'-20'-15'-1697,"3"4"-101,14 12-8033,-1 2 9003,1 0 1,1 0 0,1-1 0</inkml:trace>
  <inkml:trace contextRef="#ctx0" brushRef="#br0" timeOffset="312944">13104 17061 13549,'7'-48'1029,"0"0"1,0 0-1,0 3 1,-1 2 0,-1 5-190,1-19-1458,-2 19 1,-1 1 1250,2-15-56,0-11-23,-3 31 1244,-1 0-1485,0 13 396,-1 1-731,-1 13 40,0 4-41,-1 7 23,0 6 17,0 10-11,-2 8-6,1 8-1135,-1 9 1113,-1 5-28,1 7-46,0 3 9,1-31 1,1 1-514,0 1 0,0 0 412,0-2 1,-1 1-396,1 12 1,0 0 145,1-11 0,0-2-118,0 10 1,0-2-863,5 8-258,1-5-218,4-5-191,2-5-201,0-6-448,0-4 280,-1-5 1917,0-4 0,-5-7 0,-1-2 1</inkml:trace>
  <inkml:trace contextRef="#ctx0" brushRef="#br0" timeOffset="313486">12984 17069 15361,'-38'-38'153,"0"0"0,2 2 0,13 10 2013,23 22-2194,3 0 909,5 0-926,5-1-27,6 1-1,6-1-34,6 2 1,4 1-1191,6 1 1174,3 1 16,1 0 6,1 0 40,-1 0 1169,-3 0-1130,-1 0 39,-3-1-6,-3-1 6,-3-3 5,-3-1 6,-3-1 28,-2-3-11,-3 0 0,-1-1-12,-2-1 7,-3-1 10,-2 1 40,-2 1 55,-3 1 29,-1 3 44,-4 2 1929,-1 3-1923,-2 1-168,-3 3-12,-3 2 318,-5 5-289,-4 3-28,-2 3-17,-4 1-3426,1 2 3392,1-2-5,2 0-34,4 5 12,5-6 33,3 2-6,7-6 6,3-2 0,4-1 23,11-2-7,-1-3 1,8 0-6,-3-5 6,1-2 0,1-2 17,0-6-18,0 0 1,-1-4 39,-2-1 2948,-3-1-2880,-3-2 21,-3-1 12,-4 0 11,-3 0 34,-4 0 201,-5-5-235,-4 8-17,-4-3-11,-6 10-28,-1 2 6,-3 3-34,-2 3-17,0 1-6,-2 2-16,0 1-28,2 3-6,0 4-16,3 2-7,0 3-10,3 2-6,1 3-22,2 1-51,3 3 0,3 2-39,2 2-50,3 0-68,3 1-117,5 0-168,4 1-220,6-1-278,5-2 18,4-2-1022,6-2-4928,21 3 6852,-3-7 0,-8-3 0,-16-8 0</inkml:trace>
  <inkml:trace contextRef="#ctx0" brushRef="#br0" timeOffset="314043">14096 16943 9688,'1'-8'6699,"0"2"-5310,-1 6 2318,0 0-3147,4-60-520,-3 45 218,3-46-44,-5 61-264,0 0-1,0 2 7,0 2 27,-1 3 0,1 4 6,0 2 0,1 5 5,-1 2-28,1 2-16,1 3 273,1 0-313,2 2-5,0-1-6,1 0-17,0-1-6,0-1 40,-1-2 23,1-3 10,1 2 51,-3-8 40,2 0 94,-3-10 57,-2-2-23,2-1-17,-2-3-50,2-2 73,0-10 50,0-6-107,0-2 18,-2-3 16,0 3 112,2-13-117,0 6 16,3-9 1,1 13-3359,1 3 3364,1 2 78,4-2-162,-2 6-39,2 0-6,-3 9 0,-1 3-11,2 2-11,0 2-11,1 1-6,1 3-40,6 7 35,-3 2-18,3 6 1,-1 8 16,-4-4 3404,2 9-3364,-6-7-40,-1 0 0,-1 0-16,0-1 11,-2-2-6,0-1 11,-2-3 18,-2-4 10,1-2 45,-2-5 40,1-2 105,-1-3-139,2-9-39,-1 0-17,3-10 22,0 0-5,1-4 5,3-2-3347,3-2 3353,3-1 5,2 0 107,23-18-95,-13 18-1,15-12 57,-8 21-90,7 7-17,-7 3-33,10 16-1,-24 3-5,6 11-5,-8-2-12,-3 5-39,0 3-129,-2 4-151,-2 2-606,-3 3-2234,0 16-828,-3-10-5037,0 7 9069,-2-23 0,-1-13 0,-1-6 0</inkml:trace>
  <inkml:trace contextRef="#ctx0" brushRef="#br0" timeOffset="314705">15270 17136 18050,'0'-5'4089,"0"0"-2425,0 5-1295,-5-69-3669,3 42 3471,-1-13 0,0 1 1466,-1 15-1402,2 9-22,0-1 608,1 11-793,1 2-84,-1 2 50,1 8-5,0 13 5,0 5-16,1 11-17,2 15-1329,-2-9 1368,2 18-6,-3-18-151,-1 3 129,-1-2 5,-4-1 14,-1-3 1,0-1 31,-1 2-294,1-7 0,1-2 277,3-15 3036,2-4-3025,0-3 249,1-6-131,0-1-96,0-10-39,0-1 0,0-20 28,-1-11-2626,0-4 2603,0-8 12,1 17 0,0-1-300,-1-5 1,0-2 293,1 0 0,0 0-3,-1 2 1,1 0 33,-1 3 0,2 0-156,-1 2 1,1-1 132,2-7 1,1 1-20,4-18-11,8 12-6,10 9 17,-3 14 0,11-4-11,-7 17 2645,2 4-2645,0 5 5,1 2 6,12 12-11,-9 1-17,7 11 0,-14 3 11,-3 3-33,-2 6-6,-5 2-95,-5 20 100,-10-12-1944,-9 13 1972,-13-20 12,-6-4-313,-6-1 335,-4-4 6,-2-3-51,-2-3 39,0-4 10,1-4-71,-15-1-381,6-6-1165,-2-4-768,22-7-4476,14-3 6846,13-1 0,1 4 0,1 1 0</inkml:trace>
  <inkml:trace contextRef="#ctx0" brushRef="#br0" timeOffset="314983">16326 16870 21103,'-5'0'2464,"1"0"-2307,4 0-571,32-34-4471,-7 25 4431,1-9 1,3 2-875,10 16 335,2 1-4462,14 6-951,-17-1 3112,7 5 3283,-25-4 1,-9-3-1,-5-2 1</inkml:trace>
  <inkml:trace contextRef="#ctx0" brushRef="#br0" timeOffset="315152">16452 17118 24868,'-53'13'-330,"11"-4"-341,50-14-908,3 2 1579,36-7 0,-29 7 0,17-2 0</inkml:trace>
  <inkml:trace contextRef="#ctx0" brushRef="#br0" timeOffset="315984">18167 16737 24569,'22'-59'-67,"-9"12"44,-27 48 129,-2 1-94,-13 5-18,5-1-11,-11 3 51,6-1-28,-1 0 8,-5 0-14,-17 4-28,10-4-160,-10 3 216,19-6 11,4-1 12,4-2 5,5 0 0,5-2 33,1 0-89,6 0 6,2 0-1,3 2 299,0 1-299,-2 3 7,-1 3-7,-1 2 18,-4 10-12,2-4-11,-2 8-17,2 2 11,2-5 18,1 6-1,3-9-34,2 0 29,0-1-12,1-1 6,0-2 0,0-2 0,1 0 12,0-2-1,0-2-6,0-1 7,0-2-7,-1-1 23,0-2 11,1-1 942,-1-1-791,3-3-78,-3-2-16,4-9-80,-1-1-21,2-7 10,6-5 7,-1 7-12,12-10 0,-6 15 0,13-6 11,-11 12 0,8 0-22,-7 5 11,3 2 0,1 2-17,3 2 11,0 3 6,14 12 0,-10-1 0,21 20-22,-23-11-6,7 8-22,-14-9-23,-2-1-106,0 11 83,-10-7-4,0 7-35,-13-9-44,-5 0-3493,-8-1 3291,-6-2-2230,-5-2 1911,-5-3-935,-4-4 407,-2-3-642,0-5-2000,0-3-4661,7-2 8224,5-2 1,14 0-1,5 0 1</inkml:trace>
  <inkml:trace contextRef="#ctx0" brushRef="#br0" timeOffset="316387">18024 16400 14263,'-57'-15'614,"0"0"0,10 2 0,2 4-502,11 7 0,-1 5 109,-7 4 1,0 3-116,8-1 0,0 1 0,-13 5 1,1 1-9,11-2 1,2 2-1,-1 0 0,0 2-1023,0 2 1,1 0 999,1 1 1,0 3 16,-9 13 1,1 1-337,10-7 0,3 0 255,-8 11 1,4 1-1,13-11 0,2 0 250,3 0 1,2 2-276,2-1 0,2 1 0,2 0 0,2 1-6,2 0 1,3-1-20,2 2 0,4-2-9,2 1 1,4-1-15,4-1 0,3-1-14,4-1 1,4-1 13,4-2 1,3-1 10,4-2 1,3-1-95,4-2 1,2-1 107,3-2 1,0 0 13,2-3 1,4 0-12,-4-4 0,3 0 1,-1-2 31,-13-2 0,-1-2 0,1 1 146,12 0 0,3 0 0,-5-2-130,3-2 0,-3-2 11,-1-2 1,-1-2 4,-2-1 1,-3-1 20,-2-4 0,-2-1 13,-3-2 0,-1-1 14,-5-1 1,-1-3 78,7-11 0,-2-3-85,-12 7 1,-1-3-17,6-8 0,-4-3-8,-10 7 0,-3 0 29,0-3 0,-2-1-49,-1-2 0,-1-1-319,-1-1 1,-1-1 332,0-16 0,-3 0-26,-1 14 1,-1 2 366,-3-11 1,-3 3-367,-12-7-56,-12 9-85,-11 7-184,-13 8-129,21 18 0,-2 1-978,-4 1 0,-3 1 1415,-11 0 0,2 0 0,-5 1 0,-2 0 0</inkml:trace>
  <inkml:trace contextRef="#ctx0" brushRef="#br0" timeOffset="325544">3400 16592 6960,'-10'-1'1915,"2"0"-1466,8 1 2788,0 0-2957,-39-7-11,28 5-22,-29-6-1,37 7-33,1 0-23,1 0-229,0-1 78,4 1 17,0 0 6,5-1-6,0 0 56,11 0 106,14-3-139,-3 2 61,19-1-84,-24 3 5,9 0-22,-11-1 6,0 1-11,0 0 22,1-1-11,1 0-17,0 1 5,2 0-10,0 1 66,14 0-27,-9 0-6,10 0 17,-11 0-1,1 0-9,1 0-1464,2 0 1446,0 0 5,3 0-167,0-1 184,0 0-5,0 0-1149,0 0 1137,0 1 6,-1-1-5,-1 1-1,-1 0-92,-2 0 70,-2 0 28,8 0-34,-11 0-5,6 0 16,-13 0 1252,0 0-1217,1 0-1,0 0 6,2 0 161,-1 0-189,2 0 0,1 0 1349,0 0-1366,1 0 0,0-1 5,0 1-10,0-1-12,1 0 62,26-1-40,-20 0 115,19 0-125,-29 0-1,-1 1 6,-3 0 56,5 0-39,-9 0-6,3 1-11,-11-1 39,0 1-16,-5 0-1,1 0-2167,-4 0 2117,2 0 0,-1 0 0</inkml:trace>
  <inkml:trace contextRef="#ctx0" brushRef="#br0" timeOffset="329321">21050 1043 15454,'-6'4'-655,"0"0"719,6-4 1021,0 0-1348,-8 67-1309,4-39 1603,-1 12 0,0 1 75,3-16-3058,0 1 2772,-1 2-2045,-1 1 2432,0 1-39,-1 1-33,-2 3 318,1 1-347,-2 1-11,0 2-11,-1 0-5,0 2 5,-1 1 17,1 1-1,1 2 12,1 0 1356,2 2-1328,2 1 11,2 2 6,1 1-1,0 1-10,3 1-12,1 1-16,2 3-17,1 1-17,0 5-40,-3-31 1,0 1 3,0 0 0,0 1-6,0 1 0,0-1 11,0 2 0,0 0-8,0 1 0,0 0-6,-1 1 0,1 0 0,-1 1 0,1 1 3,-1 0 0,0 0-6,0 0 1,0 1-4,0 0 1,0 1-3,0-1 0,0 2 31,0 18 0,0 3-14,-1-18 1,1 1-1,-1-1 379,0 1 0,0 0 1,0-1-395,0-1 1,0 0 0,-1-3 24,1 6 1,-1-3-3,1-1 0,-1 3-749,0-3 1,0 3 0,0-3 731,1 8 0,-1 0-17,-1-6 1,1 1-1,-1-2-692,1 4 1,0-2 697,-1 2 0,0 0 169,1-1 1,0 2-172,-1-4 0,1 3 0,0-2-324,0 8 1,0 0 304,-1-8 1,1 2-1,0-3 4,0 7 0,0-3 411,-1 1 1,0 1-418,1 1 1,-1 0 469,0 0 0,0 0-464,0 0 1,0 0-7,0 1 1,-1-1 5,1 1 0,-2 0-8,1-1 0,-1 1 14,0 0 0,-1 1-418,0 0 1,0 0 422,0 0 1,-1 1-1,0 0 1,0 2-10,-1-6 0,1 3 0,0-2-10,-1 9 0,-1 0-2,2-10 1,0 3 0,0-4 3,0 4 1,1-1 5,0 0 0,1 0 6,0 0 0,0 0-385,1 0 1,0 0 384,0-1 0,1 0 51,-1 0 1,1 0-33,1-1 1,0 0-1,0 0 1,1-1 285,0 1 1,1-1-295,1 0 0,0 0-3,0 1 0,0-1-3,0 1 1,1-1-419,-1 0 0,1 0 407,0-1 0,-1 1 3,1-1 0,0 0 372,-1 0 0,1 0-375,0 0 0,-1 1-9,1-1 0,-1 1 3,0 0 1,1 0-79,-1 0 0,0 0 87,-1-1 0,1 1-9,0 0 1,-1-1 13,1 0 1,-1 0-9,0-1 1,1 0 2,-1-1 0,1 1 119,-1-2 0,1 1-116,1-1 0,-1 0-94,1 0 0,0-1 85,0 0 1,1 1-6,0-4 1,0 1 0,0-1 1,1 6 1,1 0-6,2 14 0,0-2-3,-2-18 0,-1-2 6,2 1 0,-1 1-3,1-2 0,-1 1 3,1 0 0,0 0-1,1 0 1,-1 0 2,0 0 1,0 0 8,1 0 0,-1 1-3,0-1 1,-1 0 4,1 0 1,0 0-6,-2 0 1,1 0-1,-1-1 0,1 1-3,-1 0 1,-1-1-1,1 0 1,0 1-7,-1-1 1,0 1-6,1 0 1,-1 0 4,0 0 1,0 0 5,0 1 1,0-1 2,0 0 1,0 0 2,0-1 0,0 1 2,0-1 1,0-1-9,1 1 1,0-1-1,-1 1 1,0-1 7,1 0 1,0 0-6,0-2 1,1 3-184,3 15 1,2 0 174,-3-13 0,1 0 2,3 12 1,1 0 585,-5-17 1,1-1-578,5 15 0,0 1-11,-3-14 0,0 1-12,4 10 1,0 0 10,-4-16 1,-1-1 181,0 1 0,1-1-182,0 1 1,-1 0 2,1-1 1,-1 1-3,1-1 0,-1 1 2,0-1 1,-1 1-1,1-1 1,1 1-633,3 13 0,1 1 635,-5-12 1,1 1 131,3 10 1,0-1-136,-6-13 1,0-1 182,0-1 0,1 1-169,3 14 1,1 1 534,-3-11 0,-1-1-543,4 13 1,0-1-7,-4-14 1,-1-1 8,0 0 0,1 2 19,3 14 1,0 0-15,-3-12 1,0 2 2,7 24 1,-1 0-12,-8-25 1,0-1-4,3 11 0,-1-1-26,2 16 18,-6-15 0,0 1 3,-3-11 0,-1 0-672,1 12 0,-1 0 677,-2-12 1,0-2-1,-1 1 1,0 0 118,-2 2 0,0-1-116,0 0 0,-2 1 3,0 0 0,-1 0-3,-1 0 1,0 0-4,-1 1 0,0-1 3,-1 1 1,0 0-10,-1 0 1,0 1-529,0 0 0,0-1 528,0 2 1,0-1 265,-1 1 1,1 0-266,0 0 0,0 0-452,0 1 1,1 0 450,0 0 1,-1 0 5,1 1 1,0 0-9,1 0 0,-1-1 127,1 2 0,-1-1-130,2 2 0,-1 0 3,1 1 0,0 1 5,0 2 1,0 0-3,0 2 0,0 2-54,0 0 1,0 3 0,-1-1 44,2-10 1,1-2-1,-1 2 2,-2 14 1,-1 3-1,1-3 28,1-12 1,0-3 0,0 1-38,0 2 0,0 1 0,0-1 157,0 3 1,0-1-1,-1 1-161,1 1 0,0 0 1,-1 1-99,1 0 0,-1 0 1,1 1 104,-1 0 1,1 0 0,0-1 65,-1 1 1,1 0 0,-1-1-85,1-1 0,0 0 0,-1 2-203,0 0 1,0 3 0,-1 1-1,1-4 145,-1 0 0,2-3 1,-2 2-5,1-4 0,0 3 1,-1-2-1,1-4-176,-2 11 0,1-4-527,-1-5 1,1-2-1289,0-2 0,0 0 2081,-1 4 0,0-3 0,-1 5 0,0-1 0</inkml:trace>
  <inkml:trace contextRef="#ctx0" brushRef="#br0" timeOffset="332512">16561 5635 12920,'-4'-8'3795,"0"0"-2891,4 8 215,0 0-417,-29-64-31,20 41-337,-8-14 1,3 1 169,10 23-23,2 2-81,0 3-106,0 2-245,0 4-133,1 1 169,0 1-54,-1 0 103,2 3 124,-2 12-39,1 2-155,-2 12-18,0-1-29,-2 4-51,0 2-115,0 0-88,-1-1-31,3-3 50,1-5 150,1-3 49,4-1 271,6-6 230,7-4-230,4-11-45,5-8-3448,1-10 3431,5-5-69,-2-1 1,2-3-330,6-5 0,1-2 272,0 0 0,1-1 14,-7 5 0,1-2 0,-2 1 77,4-6 0,-2 2-48,0-1 0,-1 1-387,-6 5 1,-4 2 405,4-6-32,-6 6-16,-3 4 28,-2 0 2635,-6 10-2775,-2 2-41,-5 9 549,-2 3-623,0 8-62,0-1-98,0 9-180,0-1-295,1 4-651,-1 2-8396,2 13 8769,-1-11 0,1 0 0,-1-16 0</inkml:trace>
  <inkml:trace contextRef="#ctx0" brushRef="#br0" timeOffset="335764">22197 2352 26812,'-1'4'-1212,"1"0"3096,0-4 286,49-68-1078,-30 37-766,2-5 1,4-10-1,-6 6-180,-5-7-259,-4 8 0,-1-2-241,-2 1 1,-2 1 368,0 7 1,0 0-13,2-12 1,-1 1-936,2-16-2,0 2 252,0 4 397,-3 21 1,0 1-3438,1-14 5039,0-14-1357,-9 28-492,-1 6 276,-5 11-729,-5 10 3215,2 7-1568,-6 6 3638,-7 22-3387,-8 21-1122,10-11 1,0 5 621,-2 10 1,2 1-109,3-6 1,3-2-306,1 3 0,2-1 0,6-14 0,3-2 0,0 0 0,1 1-723,3 9 1,3 2-128,7-3 1,2-1 104,-1 0 0,3-3-806,6-7 1,1-3 215,14 4 310,3-6-170,19 1 466,-16-19 1,1-1 582,-8 0 0,0-3 221,6-3 0,-3-4 172,1-7-299,16-14 1189,-13 2-1275,10-10 1430,-17 4-489,-2-3-74,-2-2-219,-3-1 120,7-15 642,-2-1-1127,-15 19 0,0 1-197,4-13-402,-9 9-48,-9 15 1172,-6 2-1821,-2 3-159,-6 4 1268,-14 2 819,-10 9 449,-16 12 144,8 2 1328,0 7-1001,15-3-455,3 0-1242,2 2 0,5 0 0,3 0 0,4-1 0,3 8 0,4-1 0,3-1-1313,6-5-430,3-10-115,4-4 740,2-1 526,3-4-1851,3-2 3088,1-2-1348,3-4 2222,2-3-953,22-19 1946,-18 8-653,14-13-1033,-26 14-191,-4 0 573,-3 1-1208,-1-4 0,-4 3 0,-1 0 0,-4 7 0,-1 5 0,-1 3-1464,-3 0 1166,1 2 385,-2 0-3299,1 2 8099,1 2-6966,-1 4 3244,0 2-251,-2 10-914,2-2 0,-1 6 0,5-6 0,0 1 0,3-2-832,3 1-867,10 4-3565,0-6 4574,11 1 652,9-8 772,-4-6 638,11 0 188,-11-8 590,0-1 211,0-6-2015,-2-3-346,9-10 0,1-16 0,-8 7 0,-4-8 0,-20 18 0,-2 0 0,-1 1 0,-2 2 0,-1-6-914,-1 8-459,-3-2-143,0 11 116,-4 0 706,0 2 301,0 3 239,2 2 569,3 2 609,0 7-306,0 0 92,1 8-128,0 0-368,7 13-768,10 8-350,4 0-278,8 1-308,8 1 652,-8-10 137,9 9 272,-6-2-155,-9 2 219,-4 0-8,-14-5 28,-12-11 518,-5-1-18,-7-3-1749,-18 4-501,6-7 2554,-17 3 1,30-11 0,1-2 0</inkml:trace>
  <inkml:trace contextRef="#ctx0" brushRef="#br0" timeOffset="336221">23835 2224 32624,'9'-54'-384,"0"0"0,-2 3 0,-1 6-283,-5 9-564,0-5 906,0-4-557,0-2 780,0-4 80,2 2-591,0-2 693,0 19 0,0 0 37,2-14 130,-1-7 34,-1 24-38,-3 5 248,1 6-479,-1 3-115,0 5-73,0 4-61,0 3 308,0 1-298,-1 10-8,1 14 41,-2 5 157,0 16 30,-2-4 2,2-3 1,-1 2-513,-2 24 564,1-19 1,0 1-1397,2-10 1,-1-2 1336,1 1 1,0 0-56,-1 30-349,2-3 88,7-5-398,2-21 1,3-1-1424,11 14 1313,-7-19 0,4-2-2756,21 17 676,-11-14 2920,9 7 1,-25-24 0,-3-1 0</inkml:trace>
  <inkml:trace contextRef="#ctx0" brushRef="#br0" timeOffset="336391">23686 2126 28579,'-4'-5'-1770,"2"1"1691,2 4 1708,33-60-3210,-12 41 1994,3-15 1,2 2 49,7 22 939,3 1-743,2 1 641,4 1-1287,1 2-6851,-2 1 6382,-7 2 0,-15 1 0,-8 1 0</inkml:trace>
  <inkml:trace contextRef="#ctx0" brushRef="#br0" timeOffset="341179">24473 2032 12744,'0'-6'5122,"0"1"-2703,0 5 297,13-80-3318,-5 32 966,2-7 0,-2-1 270,-2 3-233,-3 17 213,-5 5 24,1 18-539,-2 0-830,1 9 629,-2 4 912,0 6-260,-1 6-164,-8 25-163,1-2-2318,-6 20 2615,4-9-1282,3-10 1,1 0 1148,-3 20-790,5-11 0,2 1 49,5-13 1,2 1-342,2 5 0,1 0 87,4 16-146,2-12 1647,-8-13-1763,-3-11 156,-4 0 196,-3-10 652,0-3 3293,-6-2-2240,4-3-77,-4-4-200,5-4 1039,-9-23-1980,6 6-170,-7-18-391,4-5-317,2 9-389,-2-14 273,2-3-560,6 13 1336,1-14 608,10 1 157,2 14 171,7-11 346,12 5 64,11 5-294,-10 18 1,1 1 891,21-8 80,4 10 178,-12 11-1199,0 4-754,0 3 0,0 6 0,-1 5 0,-1 7 0,-1 7 0,-1 6 0,-2 7 0,-1 6 0,-2 7-1738,-4 2 664,-11-12 0,-2 0-964,2 22 1133,-6-23 0,-5 2 375,-11-3 0,-5-1 523,-7 0 0,-3-1 330,-3 1 1,-2-3 248,-4-3 0,-2-4 1041,-20 5 449,0-3 340,-1-5-1462,1-3-940,2-4 0,1-5 0,17-5 0,0-2 0,-13 1 0,-7-4 0,27-6-1874,7-4-4354,7-6 5319,7-6 0,4 10 0,0-1 0</inkml:trace>
  <inkml:trace contextRef="#ctx0" brushRef="#br0" timeOffset="341876">25307 2113 32586,'-44'-5'60,"0"1"0,4 0 1,5 3-3411,13 5 4444,-2 3 1162,-4 6-2256,-3 10 0,7-4 0,3 6-129,15-10-767,1 0 668,3 0-1526,1 0-1893,6 5 1519,2-6 2913,7 4-1792,3-8 957,2-2 506,4-3 294,1-2 457,0-2-2102,-1-2 2977,0-2 1599,-2-4-1908,-2-3-1773,-2-3 0,-1-1 0,-2-2 0,-1-1 0,0-8 0,-4-2 0,-1 3 0,-5 3 0,-3 11 0,0 1-1057,0 4-424,-1 0 137,-2 4 1670,1 0 534,-3 4 346,2 1-461,-2 4 0,1 3-745,-1 3 0,2 2-1534,0 2 677,1 2-372,2 1-530,-1 0 815,3 0-62,2 1 168,3-2 152,3 0 355,9 5 306,0-8 281,5 3 182,-3-9 290,1-4 396,1-2 319,25-9 139,-16-2-203,21-7-53,-23-3-393,0-2-933,0-4 0,-2-4 0,-2-4 0,-1-5 0,-3-4-80,-1-5-452,-7 10 1,-1-2-333,5-21 609,-8 18 1,0-6 0,-1 5-465,-4 8 0,-1 1 356,3-17 1,-2 0-239,-6-5-75,-2 16 97,-6-9 1367,3 28-1165,-3-1 244,4 13 263,1 2 952,0 4 220,0 5 814,0 4-1478,-1 7 140,0 6-4118,1 23 3483,2-3-409,3 18-523,3-9-809,4 2 345,4 2 516,3 1 369,-2-17 0,0 1 92,-3-11 1,2 2-10,7 16 1,0 0-9,3 4 815,-8-19 0,0-3-692,4 8-44,-1-5-311,-1-5-112,-2-4-377,-2-5-624,-2-4-191,-1-5-2695,-3-3 4849,-1-3 0,-3-2 0,0-1 0</inkml:trace>
  <inkml:trace contextRef="#ctx0" brushRef="#br0" timeOffset="342325">25958 2296 24204,'-7'-6'1669,"2"1"-1544,5 5 2287,0 0-793,-62-46-1625,38 30 470,-16-14 1,1 2-410,26 19-564,-3-3 806,15 9-649,2 1-643,4 0 971,7 0 1066,8 0-110,9 0 11,8 0-1841,8-1 1800,5 0-480,5 1-849,-14 0 1,1 0 496,21-1-154,-23 1 0,0-1-127,10-2 154,-5 1 538,-4-1 83,-5 0-390,-5 0-174,-5 0 0,-6 1 0,-7 1 0,-5 0 0,-5 3 0,-5-1 0,-4 1 0,-8 0 0,-5 0 0,-6 1 0,-5 2 0,-18 5 0,11-1 0,-10 3 0,18-2 0,5 0 0,4 0 0,5 0 0,5-1 0,3 1 0,3-2 0,3 2 0,3 2 0,4 0 0,5 2-293,5-4-72,4 0 464,5-1 460,3-2-559,1-1 0,1-3 0,0 1 0,-1-4 0,-1-1 0,-2-4 0,-1-2 0,-3-1 0,-2 0 0,-4-1 0,-2 1 0,-4 1 0,-2 1 0,-3 1 0,-3 2 0,0 0 0,-2 2 0,0 1 0,0 1 0,-3 0 0,1 1 0,-4 1 0,0 2 0,-1 1 0,1 4 0,0 2 0,1 3 0,2 3 0,2 2 0,5 4-421,4 1-2453,6 1-3173,6 4 2747,6-2 3353,7 5 1,-15-15-1,0-1 1</inkml:trace>
  <inkml:trace contextRef="#ctx0" brushRef="#br0" timeOffset="342528">27162 2120 30893,'-1'-5'-3260,"0"1"996,1 4 4034,75-47-3232,-37 35-517,0-4 1,9-3-1,-6 8 1411,-7 12 0,-4 3 0,25-1 1,-24 2-1</inkml:trace>
  <inkml:trace contextRef="#ctx0" brushRef="#br0" timeOffset="342693">27010 2542 32767,'59'-11'-231,"0"0"1,-4 1-1,-5 1-601,4 1-6156,2 0 1746,2 0 5242,-24 3 0,-3 1 1,3-1-1,0 0 0</inkml:trace>
  <inkml:trace contextRef="#ctx0" brushRef="#br0" timeOffset="344853">29289 2187 12746,'1'-4'2492,"0"2"2522,-1 2-4846,-6-35-124,1 26 29,-12-27-34,6 35 6,-5-1 11,2 1-6,-2 0 74,-12 1-63,5-1 6,-11 1 6,8-1-470,-3 1 475,-2 0 6,-1 0 28,1 0-17,3 0-3245,0 0 3223,5 0-28,3 0-23,3 0 0,4 0-5,3 1-17,4 0 318,2 0-318,1 1 3387,2 0-3387,-1 1 5,0 1 12,-1 2-6,0 1 12,-3 10-23,0-1 11,-1 7 11,0-2-16,1 1-3387,-1 1 3387,0 0 11,-1 2-6,0-3 11,-1 2 1,1-4 10,-5 10 1,3-10-6,-2 5 5,5-11 3405,2-1-3337,-2-1-12,4-4 46,0 0 61,2-6 2285,1-1-2218,4-4-212,-1-1-18,4-4-27,-2 1-6,3 0-6,1-1-10,2 1 4,2 1 7,2 0-12,1 1-28,13 2-6,-6 1 6,9 2 17,-9 3-11,2 1 6,12 10 10,-8-2-3402,10 7 3385,-12-2-27,-1 0-17,-3 1-28,-3 0-28,-5 1-5,-4 0-7,-6 0 29,-3-1 17,-6 2 5,-5-2 6,-8 1-34,-5-1-28,-6 0-44,-4-3-35,-3-1-456,2-6 0,-1-1-209,-8 1-117,10-3 0,1-1-1659,3-4 2677,2 0 0,13 0 0,2-1 0</inkml:trace>
  <inkml:trace contextRef="#ctx0" brushRef="#br0" timeOffset="345180">29295 2094 7657,'-1'-6'2415,"0"0"857,1 6 517,0 0-2931,64-22-174,-41 15-382,14-6 1,-2 2 239,-22 9 172,-3 1-28,-2 0 1162,-2 1-1168,-1 0 1849,-2-1-1917,-2 1 769,0 0-452,1-1 983,-1 1-1499,2 0-1694,1 0 1487,3 0 0,-3 0 1,0 0-1</inkml:trace>
  <inkml:trace contextRef="#ctx0" brushRef="#br0" timeOffset="354689">2399 17191 9094,'2'-8'303,"1"3"-253,-3 3-639,1 2 645,2 0 63,-2 0 161,7 0-151,-3 0 33,8 0-84,-2 0 1,5 0 89,7 0-56,-5 0-6,8 0 17,-6 0 1,1 0-40,1 0-6,1 0-16,0-1 89,13 1-90,-8 0-450,11 0 411,-11-1 12,1 1 16,2-1-11,0 0 6,1 0-205,1-1 171,-1 1 22,1-2 7,1 1 21,1-1 46,17 0-57,-10 0 31,1 2 0,2-1-806,4 1 761,-12 0 1,-1 0 35,6 1-10,-1 0-2946,0 0 2918,1 0 11,-1 0 246,-1 1-179,19 2-56,-15-1-367,12 2 418,-21-2 385,-3-1-341,-1 0 17,-2-1 3164,13-1-3203,-10-2-45,10 0 128,0-4-105,-10 2-984,9-3 939,-12 3-6,-1 0 714,1-1-720,-1 1 219,12-1-269,-10 2-388,6 0 394,-13 2-1,-1 1-5,-2 1 1058,0 0-1041,6 0 11,-7 0 4,5 0 7,-8 0 12,0 1-6,-1 0 16,1-1 113,5 0 61,3 0-145,-1 0-18,-1 0-27,-7 0 449,0 0-438,4 0-51,-6 0-5,4 1-16,-5 1 16,-4 1-12,2 1 7,-5-1 22,1 0-1,-2 1 1,1-1 6,-1 0-7,0 1 18,0-2-6,1 0 0,0 0 6,-1-1-23,1 0 17,-1 0-11,1 0-1,0-1-21,3 0-18,-1 0-49,2 0-74,-1 0-168,0 0-206,2-1-819,0-1-8492,6 1 9668,-4 0 0,-1 1 0,-8 0 0</inkml:trace>
  <inkml:trace contextRef="#ctx0" brushRef="#br0" timeOffset="361739">22168 2957 11445,'51'-4'434,"1"0"0,-1-1 1,1 1-1,0 0 0,1 0 1,-1 1-1,-4 0-851,-1 0 1,-2 2-1,-1-1 535,1 1 0,0 0 1,-2 0-26,6 0 1,-3 0-35,2 1 0,0 0-1114,1 0 0,0 0 1071,0 0 1,1 0 200,-1 0 0,1 0-123,0 0 0,-1 0-140,1 0 0,-1 0 7,0 0 1,0 0 7,-1 0 1,2 0-34,-5 0 1,4 0-1,1 0-342,3 0 1,0 0 0,1 0 494,0 0 0,0 0 0,0 0 136,-2 0 1,0-1 0,-1 1-6,3 0 1,0-1-1,0 1-1,5-1 1,0 0 0,0 0 42,1 0 1,0 1-1,-1-1-32,-3 0 1,-1 0 0,1 0 10,-2 0 0,1 1 0,-1-1-209,1 0 1,-1-1 0,3 1 43,-7 0 1,2 0 0,0 0-1,-1 0-127,12-1 0,0 0 0,-2 0-4,-3 0 0,-1 0 0,-3-1 205,9 1 1,-5-1-199,-7 0 0,-4-1 246,-6 1 1,-1-1 65,-1-1 1,-1 1-26,0-1 1,-1 0 715,-3 1 1,-2-1-458,13-1 504,2 0-468,1 1-54,1 0-509,0 1-46,1 0 1319,-2 2-1408,-1 0-38,-5 1-2,-2 0 32,8 1 548,-7-1-2,-4 0-537,-13 0 1085,-13 1-186,-6-1 33,-1 1-398,-3 0-1867,-1 0 1561,3 0 1,-2 0-1,2 0 1</inkml:trace>
  <inkml:trace contextRef="#ctx0" brushRef="#br1" timeOffset="648425">17394 4045 11079,'0'-5'154,"0"0"1650,0 5-1515,-67-11-3251,31 19 3172,-11-7 0,-1 2 203,-2 27-189,21-12 1,0 1-104,-2 2 1,-1 1 263,-3 3 0,0 1-11,-2 2 1,-1 2-47,-1 2 0,-1 1-192,-1 1 1,-2 2-38,2-1 1,-3 3 0,2-1-640,9-9 0,1 0 1,-1 0 549,-9 9 0,-2 1 0,4-1-19,-3 1 1,4-2-195,0 0 1,2 0-30,2-2 1,0-1-29,3-1 1,1 0 130,3-2 1,-1 0-326,-5 7 0,0-1 313,11-10 1,0 0-1720,-11 13 1,3-3-4619,3-2 6478,-1 3 0,21-26 0,3-5 0</inkml:trace>
  <inkml:trace contextRef="#ctx0" brushRef="#br1" timeOffset="648670">15848 4520 14251,'0'-7'2686,"0"2"-1652,0 5 1086,0 0-1879,61 25-4501,-24-7 4268,9 2 0,1 1 9,-17-7 1,-2 0-677,5 0 0,1 0 685,3-1 1,1 1-212,2 0 1,0-1 93,1-1 1,4 1 6,4 1 0,6 1 0,-5-1-721,-2-1 1,0-1 698,-3 0 0,4 1 1,-3 0-4811,4 3 1,-7 0 4707,6 1 1,-16-5 0,-6-1 0,-19-7 0</inkml:trace>
  <inkml:trace contextRef="#ctx0" brushRef="#br1" timeOffset="652230">18921 3984 10176,'-8'0'3826,"2"0"-3048,6 0-694,0 0-387,-31-13 87,32 11 29,-19-9 8,42 14-114,7 0-28,6 0 63,-5 0 0,2 0-1416,20 3 1598,-16-1 0,0-1-76,15 4-2935,1 1 2947,-4 0-17,-1 0-1373,-6 0 1340,-4 0-166,-8-1 172,-5 2 60,-8-2 46,-6 8 140,-8-2 651,-10 7-607,-24 11-50,-1-5 472,6-7 0,0 0-376,-18 11 30,-3 1 221,15-10 0,0 1-194,-15 11-388,18-13 0,1 0 303,-3 4-29,7-2 25,5 1 35,10-7 1671,6 0-1586,10-9 1450,6-3-1495,6-2 44,19-4-164,-6-3 337,14-6-301,-11-2 20,13-14 89,-12 5 54,7-9 3,-19 6-17,-5-2-24,-3-2 129,-3-20-245,-8 10-570,0-17 561,-9 16 12,-2-2 46,-4 3 360,-9-13-256,4 14 866,-6-7-39,-2 0-776,10 19 670,-6-22-901,14 34 146,1-6-218,5 16 599,2 2-570,11 7-19,0 2 10,11 8-34,-3 2-52,17 18 19,-9-4-3394,11 14 3343,-15-8-42,-3 0-609,-3 2 598,-6 1-2,-6 1-28,-4 1-54,-8 0-117,-7 2-309,-9-1-678,-6 1-2137,-7 0-4286,0-4 7327,2-7 1,14-16 0,6-7 0</inkml:trace>
  <inkml:trace contextRef="#ctx0" brushRef="#br1" timeOffset="652812">22938 3865 20390,'-26'-32'-206,"4"13"175,12 47 69,2 4-102,1 26-2,4-10 13,2-16 0,1 1-64,3 1 0,2-2-3070,2 17 2964,6 12-122,-5-25-143,-1-1-27,-1-5 1034,-3-2-1247,-2-4-1619,-1 4 286,-3-10-886,0 4-1533,-2-12 4491,1-3 0,2-3 0,1-3 0</inkml:trace>
  <inkml:trace contextRef="#ctx0" brushRef="#br1" timeOffset="653222">23067 3451 12314,'-35'-24'497,"0"-1"1,0 1-1,-14-10 1,6 9-222,6 21-3663,-1 3 3593,-1 7 15,-4 7 824,-1 7-790,-4 9 209,-3 7-338,24-14 1,-1 1-479,0 4 0,-1 1 430,-1 4 1,1 1-135,-1 3 1,0 1 88,1 3 0,1 1-27,0 0 1,2 3-2,5-3 1,1 4 0,2-3-980,-2 6 1,3 0 973,4-7 0,1 1 0,3-2-4,3 0 0,4-2-34,1-2 0,2 0 37,2-2 0,3-1 4,10 28 31,2-24 1,4-2 15,15 16-9,-9-22 1,1-1 62,20 3 15,6-5-59,-25-14 0,1-1-4,2-1 1,1-2 3,1 0 1,0-2 116,2 0 0,1-2-67,0-1 1,2 0-5,-1-1 0,2-2 68,19-3 1,1-2-104,-14 1 0,0-2 329,14-3 0,1-2-222,-3-5 0,-3-2-69,-14 3 0,0-1 6,11-6 1,-3-3-5,-17 5 1,-3-3-16,0-2 1,-3-2-28,0-3 0,-2-1-21,-1-4 1,-1-1 1,-2-2 0,-2-2 124,-2-1 1,-1-1-97,-3-1 1,-2 0-15,-1 0 1,-4-1 27,-2-15 1,-4 0-777,-2 16 1,-3 1 722,-3-12 1,-4 4-18,-1 18 1,-3 4-53,-1 1 1,-2 1-5,-24-19-55,-5 7-63,-5 8-83,-3 7-90,-3 7-179,-3 7-308,1 4-740,1 6-3364,21 4 1,2 2 4554,-10 2 1,2 4-1,34-9 1</inkml:trace>
  <inkml:trace contextRef="#ctx0" brushRef="#br1" timeOffset="653854">22445 4768 12327,'34'-32'163,"1"0"1,-3 2-1,-13 13 2470,-27 27-2383,-6 7-37,-5 3-2053,-7 4 2014,-6 5-5,-6 3-84,-4 4 63,-4 1-23,-3 3-75,24-19 1,-1-1-16,1 1 0,0 0-13,0 0 0,0 0 14,-21 19 474,4-3-495,3-2-1643,5-3 1624,4-2-5,2-1 1244,-6 9-1336,10-11 406,-11 14-4425,16-14 4117,1 0 0,10-13 0,5-7 0</inkml:trace>
  <inkml:trace contextRef="#ctx0" brushRef="#br1" timeOffset="654787">21910 5492 8209,'4'-4'3646,"0"1"2297,-4 3-5898,31-24-6,-27 19 17,21-16 11,-36 25 6,-3 1-6,-3 1-5,-2 1 16,-1 0 1,-1 0 5,-2-1-6,-1 1-286,-3-1 298,1 0 5,-3-1 29,1-1-17,-2-2-1,1 0-16,-1-2-18,2 0-4,-1 0 100,-7-3-62,11 1 17,-4-3 6,15 1-11,3 2-18,4-2 12,1 2-5,3 1-12,1 0-347,1 1 588,1 3-302,1 2-12,1 4 6,2 1-11,0 1 0,0 2 0,0 3 0,0 0-12,0 2 23,-1 2-5,-1 1-1,0 2 0,-1 0 6,-1 0 6,0 1 16,-2 0 12,-2 0-17,-2-1 5,-3-1 0,0-2 23,-2-1 17,1-3 33,1-4 62,1-2 95,2-5 112,1-1 51,3-3 582,1 0-880,0-3-39,1-1 11,-1-3-31,1-1 0,0-1-16,0-1-23,2-1 10,2 0-8,3-2 4,2 1-3,4-1 1,3 1 5,1 1-21,13-2 9,-6 6-22,9-1-1,-8 5-46,0 2 0,3 4-22,-1 1-61,12 10 12,-12-2-9,7 7-5,-15-4-17,-3 3 10,-4 0-62,-5 13 78,-6-7 4,-6 9 10,-7-9-5,-7 1-11,-5 0-16,-5-2-363,-4 1 296,-3-2-1187,-1 0 1034,-1-3-96,1-1-186,1-4-217,2-3-286,1-3-715,3-3-1397,3-2 3230,0-2 1,13-1-1,1-1 1</inkml:trace>
  <inkml:trace contextRef="#ctx0" brushRef="#br1" timeOffset="655213">21703 5274 8446,'0'-6'2641,"0"0"-1593,0 6 833,0 0-1742,-61-45-812,25 37 806,-8-13 1,-1 4 76,-6 31 193,-5 6-167,26-7 0,0 0-838,0 3 1,-1 1 825,0 1 0,-1 1-1,2 1 1,0 2-43,0 0 1,0 1-44,1 1 1,1 1-168,1 0 0,1 1-99,0 0 0,2 2-17,1 0 0,1 1-13,2-1 1,0 2-14,2-1 1,1 1-2,2 0 0,0 1 69,2-1 1,1 1-15,1 0 0,2 0 136,1 0 0,2 0 179,-4 31-227,6 0-50,5 0-42,7-4-99,8-2-236,8-5 22,0-19 1,4-1 36,18 13 187,-13-18 1,3-2 101,23 0 117,-28-15 0,1-2 61,1-2 1,2-1 43,-1-1 1,1-2 57,1-2 0,0-2 99,0-1 1,0-1 55,0-3 1,0-1 41,-1-2 1,0-2 11,-1-1 0,-1-1-34,0-1 0,-1-2-39,-1 0 0,-2-2-63,0-1 1,-2-2-65,-1-1 1,-1-1-60,-2-2 0,-1-1-138,-2-2 0,0-1-16,-2-1 0,-1 0-16,-2-2 1,-1 1-8,-1 0 0,-1 0-2,-3 1 1,0-1-61,2-27 27,-5 4 1,-7 4 135,-7 5-38,-7 5-44,-9 4-377,-6 4 315,-6 4-32,-4 5-27,-3 2-41,-3 5-88,0 2-116,-1 5-231,1 3-432,1 4-1221,2 2-4636,7 4 6587,6 0 0,15 1 0,7-1 0</inkml:trace>
  <inkml:trace contextRef="#ctx0" brushRef="#br1" timeOffset="655664">21027 6355 12776,'-38'29'141,"0"-1"1,1 0 0,1 0 0,1-1 0,4-3-312,3 0 0,2-2 217,-3 2 0,1 1-12,-1 0 0,-1 0 534,2 1 1,-1 0-546,1-1 1,1-1 233,1 0 0,0-1-164,1-1 0,2-1-81,-22 18 1134,7-4-1180,3-4 2284,-4 9-3047,8-3-2961,0 4 3217,15-12 1,9-16 0,6-9 0</inkml:trace>
  <inkml:trace contextRef="#ctx0" brushRef="#br1" timeOffset="656182">19973 7024 20753,'-28'22'806,"0"-1"0,-20 19-333,36-11-811,0 2 736,1 1-499,1 2 47,2 0 124,0 13-556,3-12 45,2 8 374,2-9-63,2-11-11,2 3 467,3-11-579,1-5 102,1-1 593,5-6-2,10-7-190,14-10-82,-1-1 193,16-15-67,-21 11 273,7-5 522,-16 7-370,1 1-227,-6 3-278,-4 3-93,-7 6-56,-5 4-338,-1 0-90,1 2-95,0 2-8,1 5 10,3 11 27,-2-1 1,0 11-2,-2-4 269,-1 4 59,-3 17 114,0-8-1767,-2-5 1,0 1 1662,-1 7-110,1-8 0,2 0-341,2 13 240,2-2-520,6-11 370,2-18-153,3-4-132,2-4 3005,0-4-5156,11-11-2588,5-13 2552,1-4 2385,-1-12-2471,-11 11 3058,-4 0 0,-8 13 0,-2 4 1</inkml:trace>
  <inkml:trace contextRef="#ctx0" brushRef="#br1" timeOffset="656557">20487 6861 6153,'-33'-28'297,"-1"0"0,1 0 0,-14-10 0,4 8-89,-4 22 121,-3 4 934,-3 2-1059,-2 7-289,-1 2 262,-2 9-26,0 4 496,29-8 1,0 3-450,-12 10 0,-1 5-23,-1 7 0,0 3 151,0 1 0,1 1-166,2 4 1,4 1-3,10-11 1,3 0-20,-1 2 0,2 0-344,1 1 1,0 0 237,2 0 1,2 1-42,0-1 0,3 1-12,1-1 0,2 0-6,2-1 0,2 0-1,1-1 0,2 0-15,2-1 0,1-1-15,4 0 0,1-1-11,1-2 0,2-1 297,17 26-376,7-8 3,9-8 55,7-8 1080,7-6-975,-25-16 0,2-1 288,2-2 0,1-1-250,1-2 1,2-1 84,19-3 0,1-2-166,-15-1 0,3-2 201,2-4 0,5-2 1,-6-1 0,-4-2 1,-2-2-4,11-6 0,0-4 91,-3-6 0,-4-4-57,-11 8 1,-1-3-74,10-10 1,-3-2-34,-15 9 0,-3 0-50,0-1 0,-1-3-837,3-16 1,-2-2 781,-6 13 1,-1 0-7,2-13 1,-3 2 384,-7 17 1,-2 3-441,1-29 355,-7 25 0,-4 1-327,-4 3 0,-3 1-43,0 1 0,-2 1 585,-23-16-742,6 19-11,0 4-27,0 3-68,3 4-169,2 3-319,4 4-876,3 2 709,4 5-5991,3 0 6461,4 2 0,5 0 0,1 0 0</inkml:trace>
  <inkml:trace contextRef="#ctx0" brushRef="#br1" timeOffset="657097">23511 4961 21700,'-1'-4'29,"1"1"1407,0 3-581,-19 8 307,17 5-1446,-11 10 641,22 5-884,3 3-476,3 3-494,1 2 1460,2 2-800,1 1-427,0 1 769,0 0-448,0-1-2100,-1 0 1312,-3 2 1,2 8 0,-2-4 1740,-5-11 1,0-1 0,11 30 0,-5-7-1,-11-35 1</inkml:trace>
  <inkml:trace contextRef="#ctx0" brushRef="#br1" timeOffset="657695">23847 5971 17320,'-4'0'3210,"1"0"-1182,3 0-1927,-13-63-529,14 41 330,-3-17 1,5 3-45,12 22 212,8-3-134,-4 7 23,0 1-57,1 1-36,1 2 304,1 2-19,0 1-18,4 2-182,1 1-29,5 2-562,2 2 534,3 5-25,3 2-3147,-1 3 3101,-1 1-16,-5 3-1556,-4 2 1529,-7 1-826,-7 2 807,-5 1 193,-8 11-81,-7-9 76,-18 17 19,0-20 1760,-14 6-1668,7-12 89,-2-2 20,1-1 2,0-2-1,3-3 0,2-3-6,4-2 1860,1-2-1849,5-1 1643,2-2-1235,1-3-279,5 0-61,0-3 683,7 2-792,0 0-13,1 0-3,0 1-148,3-1 53,1 0 125,4 0 64,4 1 21,2-1-5,4 2-37,3 1-71,5 0 237,4 2-76,4 0-87,3 2-57,4 1-225,0 5 82,-1 1-7,-1 2-17,-3 3-308,-4 2-19,-5 2-55,-6 1-17,-5 3-43,-8 0 132,-4 1 62,-9 1 113,-8 2-370,-29 13-323,3-8 717,10-11 0,-1-1-123,-20 6-53,-2-1-197,-3-4-451,16-9 0,-1 0-928,-20 1 470,21-5 1,2-1-2602,-13-3-2355,9-3 6371,8-2 1,15 1 0,9-1 0</inkml:trace>
  <inkml:trace contextRef="#ctx0" brushRef="#br1" timeOffset="658081">24146 5499 17245,'-47'-6'169,"-1"0"0,-10 6 1,4 7-24,24 4 1,1 3-476,-12 4 0,0 1 464,11-2 1,0 1-15,-1 0 1,1 2-23,-1 1 0,1 1-569,0 1 0,0 1 578,0 2 0,1 0-373,1 2 0,1 1 363,0 0 1,0 1-12,2 1 0,1 1 5,1 0 1,0 0-36,3 0 0,0 1-8,3 0 0,0 0-33,3-1 1,2 1-33,1-2 1,2 1-45,-2 27-5,4-3 29,11-3 25,7-2 32,12-3-12,11-4 35,11-4 51,-6-20 1,9-2 0,-2-2-778,1-1 0,2-1 680,0-4 1,8 0-1,1-1 1,-6-2-45,9-2 0,-2-4 23,-6 0 1,3-1-1,-3 0 15,6-3 1,-4 0-529,2-2 1,-1-1 555,-3-2 1,-1-1 27,-4 0 0,0-3 94,10-6 1,0-4 128,-8-4 1,-1-1-149,-2 0 0,-3-2-14,-9-1 0,-6-1 65,2-18-39,-9-5-79,-8-5-34,-10 28 1,-1-1-20,-1-1 0,-2-1-12,-3 0 1,-1 0 5,-2 0 0,-1 1-31,-2 1 1,-5 1-80,-9-9 1,-5 2-3,4 10 1,-1 2 61,-11-7 1,-3 4-178,6 11 1,-1 3-186,-3 2 1,-2 0-611,-2 3 0,-1 1 829,-11 0 1,4 3 0,-5-2 0,0 3 0</inkml:trace>
</inkml:ink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29B2F-D2B5-59A6-B350-7ED9D6576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733A42-9EC5-ED76-2963-71D034F60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03E4A-E3D5-2338-0225-A35A8C5B5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62866-5FD9-CB0D-FDA4-20DF379B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1B80F-C344-471A-6895-476DBE808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26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92B18-B4F3-36E0-B5E5-78AAAB260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FD83A4-2DCF-8866-77FC-9DCF3FF0E1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2613C-5F46-1015-3DAD-32109E1EC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40F9E-7D5F-CBB5-FFB3-036BE56E5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97016-9164-2ABE-E28D-3A78B5413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35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CBAA32-CBDF-AF19-1478-DE09A48CC3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9D4094-24BF-F419-EE6D-94FB8F14D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A958B-5605-A74E-75C5-40FB0B134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F456D-01C7-DF83-8503-CEDDB32BE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EF33C-3B39-D776-B50D-B5647DD54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04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F0847-9C61-AE06-BB37-80B82BF8B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602DE-D633-73BF-4FA6-1EB8C9C54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EB5DD-626F-7371-8949-97D1EB6C5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0DBCD-8B76-FB18-FBF7-43F913AF8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328828-4234-BE2A-2B7B-933A3B7AE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4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ACE9B-A993-32CA-B6D7-1B714CCD5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5A475-E552-26B1-293D-042AF8073F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4B96B-B171-2249-AFBF-1D3C9B556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1B09D-933E-D4A1-A602-E47F8E121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03D12-52EB-FC9C-E163-CF95F6FA1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498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CDDD1-0052-269C-1BCF-BEC3A7D8E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F601E-2F93-8067-8555-CC74F4BA57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90EA05-A1CB-68E5-B947-0E86866083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D229B-D385-57D2-10CD-E02F3685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A57B4-C3D3-7CFD-F15C-840A3FF4F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9CBA1F-6C79-1FC4-72AE-F91998B4C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154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39961-F799-2248-3E1A-FF255BE82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F68A1A-AF3F-F8C9-3FBC-2E9257C1D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F5BB05-F334-CE6D-8172-C4F0AC79F1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D99D8C-3747-8DBE-B105-C55076E8BA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5D2DD3-A42B-F991-137F-0202E468B4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8106AA-21B6-DD53-2DDD-DDCE1FE6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6A3E92-47C5-E916-6769-D7765831B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BC8D86-1716-EDE9-6FB6-A115A9177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323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44ADF-4A70-B2C6-C9EE-0746B9A59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8B0F12-27D6-9428-3143-737E6094A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509B61-92D9-D09F-0FD1-6ECD95B9F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918712-1FBB-2ED6-5E00-B05C9CA12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0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BD3E7E-83F2-7DA3-4800-BD77AA036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37994-E5ED-B455-6470-5D5942263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D7F4D-D673-CC18-FF55-BCDB2685E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61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FDE24-B821-294E-0497-01B247A69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3E14E-C795-A180-6C11-C92699D89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850F5F-8183-5483-BD5C-D067EA8CE1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22FB7F-8735-E922-EA18-6364F2990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AAE48B-13C7-8A76-6BF4-F2431B890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AB8E5-0A16-C1FF-AA5F-7A3B3D6E3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822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5913B-F7BD-52B2-47E6-3DB763AEF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3F9905-22C9-6882-6E46-BBA0D9EDBA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FCEB76-64C2-3165-636E-B2005D3E2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2E1C22-23DA-6ACF-2F18-19217E649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1808C-07B2-FF27-22C7-DF4E9540A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BDE878-A606-CE34-650F-038CE36B5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320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ABD203-DBE5-63AF-3F54-1A92E54D1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CA7B6-02BD-3B7E-9AB4-6344567C9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FA892-214B-0BBF-DB01-17FE73BC45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99B1E2-91C5-DD4F-909D-AC58ECD49E10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E4F9B-638F-B4F0-28CD-D877B4B877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CC2BD8-310B-61B3-0904-5EC4E92670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68C031-FCED-124A-A829-8F73B0A37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0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customXml" Target="../ink/ink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D1DF5AF-87E8-C5D9-385A-443243547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110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3C868798-47C8-31BB-9D6A-7E54FDF34C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01DB72B-F5D0-324E-B002-1B7870C4E800}"/>
                  </a:ext>
                </a:extLst>
              </p14:cNvPr>
              <p14:cNvContentPartPr/>
              <p14:nvPr/>
            </p14:nvContentPartPr>
            <p14:xfrm>
              <a:off x="67320" y="480600"/>
              <a:ext cx="11149920" cy="5628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01DB72B-F5D0-324E-B002-1B7870C4E80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960" y="471240"/>
                <a:ext cx="11168640" cy="564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9158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689F23-72A8-1271-9D5F-0FAA855A5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18C951-F053-CF31-412D-4F7755AC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6E89D2BF-5127-00DC-B236-C09C3C4A12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37F792-5BE5-5579-31D2-F65D3B40E6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282"/>
            <a:ext cx="4963525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9242CCF-8A56-89F3-EC61-04531C8233CB}"/>
                  </a:ext>
                </a:extLst>
              </p14:cNvPr>
              <p14:cNvContentPartPr/>
              <p14:nvPr/>
            </p14:nvContentPartPr>
            <p14:xfrm>
              <a:off x="231840" y="87120"/>
              <a:ext cx="11567880" cy="66909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9242CCF-8A56-89F3-EC61-04531C8233C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2480" y="77760"/>
                <a:ext cx="11586600" cy="670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5579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2025-09-27T04:58:51Z</dcterms:created>
  <dcterms:modified xsi:type="dcterms:W3CDTF">2025-09-27T06:15:22Z</dcterms:modified>
</cp:coreProperties>
</file>

<file path=docProps/thumbnail.jpeg>
</file>